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18300700" cy="10299700"/>
  <p:notesSz cx="18300700" cy="10299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39" d="100"/>
          <a:sy n="39" d="100"/>
        </p:scale>
        <p:origin x="936" y="5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ject 10"/>
          <p:cNvSpPr/>
          <p:nvPr/>
        </p:nvSpPr>
        <p:spPr>
          <a:xfrm>
            <a:off x="0" y="-21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6157455" y="1917136"/>
            <a:ext cx="1885041" cy="615950"/>
          </a:xfrm>
          <a:prstGeom prst="rect">
            <a:avLst/>
          </a:prstGeom>
        </p:spPr>
        <p:txBody>
          <a:bodyPr wrap="square" lIns="0" tIns="30797" rIns="0" bIns="0" rtlCol="0">
            <a:noAutofit/>
          </a:bodyPr>
          <a:lstStyle/>
          <a:p>
            <a:pPr marL="12700">
              <a:lnSpc>
                <a:spcPts val="4850"/>
              </a:lnSpc>
            </a:pPr>
            <a:r>
              <a:rPr sz="4650" spc="467" dirty="0">
                <a:solidFill>
                  <a:srgbClr val="FEFFFE"/>
                </a:solidFill>
                <a:latin typeface="Calibri"/>
                <a:cs typeface="Calibri"/>
              </a:rPr>
              <a:t>Grade</a:t>
            </a:r>
            <a:endParaRPr sz="4650" dirty="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083238" y="1917136"/>
            <a:ext cx="3113381" cy="615950"/>
          </a:xfrm>
          <a:prstGeom prst="rect">
            <a:avLst/>
          </a:prstGeom>
        </p:spPr>
        <p:txBody>
          <a:bodyPr wrap="square" lIns="0" tIns="30797" rIns="0" bIns="0" rtlCol="0">
            <a:noAutofit/>
          </a:bodyPr>
          <a:lstStyle/>
          <a:p>
            <a:pPr marL="12700">
              <a:lnSpc>
                <a:spcPts val="4850"/>
              </a:lnSpc>
            </a:pPr>
            <a:r>
              <a:rPr sz="4650" spc="441" dirty="0">
                <a:solidFill>
                  <a:srgbClr val="FEFFFE"/>
                </a:solidFill>
                <a:latin typeface="Calibri"/>
                <a:cs typeface="Calibri"/>
              </a:rPr>
              <a:t>Calculator</a:t>
            </a:r>
            <a:endParaRPr sz="465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1237361" y="1917136"/>
            <a:ext cx="915948" cy="615950"/>
          </a:xfrm>
          <a:prstGeom prst="rect">
            <a:avLst/>
          </a:prstGeom>
        </p:spPr>
        <p:txBody>
          <a:bodyPr wrap="square" lIns="0" tIns="30797" rIns="0" bIns="0" rtlCol="0">
            <a:noAutofit/>
          </a:bodyPr>
          <a:lstStyle/>
          <a:p>
            <a:pPr marL="12700">
              <a:lnSpc>
                <a:spcPts val="4850"/>
              </a:lnSpc>
            </a:pPr>
            <a:r>
              <a:rPr sz="4650" spc="268" dirty="0">
                <a:solidFill>
                  <a:srgbClr val="FEFFFE"/>
                </a:solidFill>
                <a:latin typeface="Calibri"/>
                <a:cs typeface="Calibri"/>
              </a:rPr>
              <a:t>for</a:t>
            </a:r>
            <a:endParaRPr sz="465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994793" y="2621986"/>
            <a:ext cx="2509843" cy="615950"/>
          </a:xfrm>
          <a:prstGeom prst="rect">
            <a:avLst/>
          </a:prstGeom>
        </p:spPr>
        <p:txBody>
          <a:bodyPr wrap="square" lIns="0" tIns="30797" rIns="0" bIns="0" rtlCol="0">
            <a:noAutofit/>
          </a:bodyPr>
          <a:lstStyle/>
          <a:p>
            <a:pPr marL="12700">
              <a:lnSpc>
                <a:spcPts val="4850"/>
              </a:lnSpc>
            </a:pPr>
            <a:r>
              <a:rPr sz="4650" spc="551" dirty="0">
                <a:solidFill>
                  <a:srgbClr val="FEFFFE"/>
                </a:solidFill>
                <a:latin typeface="Calibri"/>
                <a:cs typeface="Calibri"/>
              </a:rPr>
              <a:t>Student</a:t>
            </a:r>
            <a:endParaRPr sz="465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545379" y="2621986"/>
            <a:ext cx="1557288" cy="615950"/>
          </a:xfrm>
          <a:prstGeom prst="rect">
            <a:avLst/>
          </a:prstGeom>
        </p:spPr>
        <p:txBody>
          <a:bodyPr wrap="square" lIns="0" tIns="30797" rIns="0" bIns="0" rtlCol="0">
            <a:noAutofit/>
          </a:bodyPr>
          <a:lstStyle/>
          <a:p>
            <a:pPr marL="12700">
              <a:lnSpc>
                <a:spcPts val="4850"/>
              </a:lnSpc>
            </a:pPr>
            <a:r>
              <a:rPr sz="4650" spc="529" dirty="0">
                <a:solidFill>
                  <a:srgbClr val="FEFFFE"/>
                </a:solidFill>
                <a:latin typeface="Calibri"/>
                <a:cs typeface="Calibri"/>
              </a:rPr>
              <a:t>With</a:t>
            </a:r>
            <a:endParaRPr sz="465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143409" y="2621986"/>
            <a:ext cx="2172640" cy="615950"/>
          </a:xfrm>
          <a:prstGeom prst="rect">
            <a:avLst/>
          </a:prstGeom>
        </p:spPr>
        <p:txBody>
          <a:bodyPr wrap="square" lIns="0" tIns="30797" rIns="0" bIns="0" rtlCol="0">
            <a:noAutofit/>
          </a:bodyPr>
          <a:lstStyle/>
          <a:p>
            <a:pPr marL="12700">
              <a:lnSpc>
                <a:spcPts val="4850"/>
              </a:lnSpc>
            </a:pPr>
            <a:r>
              <a:rPr sz="4650" spc="499" dirty="0">
                <a:solidFill>
                  <a:srgbClr val="FEFFFE"/>
                </a:solidFill>
                <a:latin typeface="Calibri"/>
                <a:cs typeface="Calibri"/>
              </a:rPr>
              <a:t>Course</a:t>
            </a:r>
            <a:endParaRPr sz="465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031380" y="3336361"/>
            <a:ext cx="1952955" cy="615950"/>
          </a:xfrm>
          <a:prstGeom prst="rect">
            <a:avLst/>
          </a:prstGeom>
        </p:spPr>
        <p:txBody>
          <a:bodyPr wrap="square" lIns="0" tIns="30797" rIns="0" bIns="0" rtlCol="0">
            <a:noAutofit/>
          </a:bodyPr>
          <a:lstStyle/>
          <a:p>
            <a:pPr marL="12700">
              <a:lnSpc>
                <a:spcPts val="4850"/>
              </a:lnSpc>
            </a:pPr>
            <a:r>
              <a:rPr sz="4650" spc="610" dirty="0">
                <a:solidFill>
                  <a:srgbClr val="FEFFFE"/>
                </a:solidFill>
                <a:latin typeface="Calibri"/>
                <a:cs typeface="Calibri"/>
              </a:rPr>
              <a:t>Based</a:t>
            </a:r>
            <a:endParaRPr sz="4650">
              <a:latin typeface="Calibri"/>
              <a:cs typeface="Calibri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9025077" y="3336361"/>
            <a:ext cx="2254131" cy="615950"/>
          </a:xfrm>
          <a:prstGeom prst="rect">
            <a:avLst/>
          </a:prstGeom>
        </p:spPr>
        <p:txBody>
          <a:bodyPr wrap="square" lIns="0" tIns="30797" rIns="0" bIns="0" rtlCol="0">
            <a:noAutofit/>
          </a:bodyPr>
          <a:lstStyle/>
          <a:p>
            <a:pPr marL="12700">
              <a:lnSpc>
                <a:spcPts val="4850"/>
              </a:lnSpc>
            </a:pPr>
            <a:r>
              <a:rPr sz="4650" spc="354" dirty="0">
                <a:solidFill>
                  <a:srgbClr val="FEFFFE"/>
                </a:solidFill>
                <a:latin typeface="Calibri"/>
                <a:cs typeface="Calibri"/>
              </a:rPr>
              <a:t>Criteria</a:t>
            </a:r>
            <a:endParaRPr sz="4650">
              <a:latin typeface="Calibri"/>
              <a:cs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EAE9CC-1329-0AFC-E578-7508A5E68367}"/>
              </a:ext>
            </a:extLst>
          </p:cNvPr>
          <p:cNvSpPr txBox="1"/>
          <p:nvPr/>
        </p:nvSpPr>
        <p:spPr>
          <a:xfrm>
            <a:off x="5264150" y="7091169"/>
            <a:ext cx="7772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Presented By: Mustafa Khan And Saif-</a:t>
            </a:r>
            <a:r>
              <a:rPr lang="en-US" sz="3200" dirty="0" err="1">
                <a:solidFill>
                  <a:schemeClr val="bg1"/>
                </a:solidFill>
              </a:rPr>
              <a:t>Ul</a:t>
            </a:r>
            <a:r>
              <a:rPr lang="en-US" sz="3200" dirty="0">
                <a:solidFill>
                  <a:schemeClr val="bg1"/>
                </a:solidFill>
              </a:rPr>
              <a:t>-Islam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/>
          <p:nvPr/>
        </p:nvSpPr>
        <p:spPr>
          <a:xfrm>
            <a:off x="32844" y="0"/>
            <a:ext cx="18267347" cy="101555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968614" y="710692"/>
            <a:ext cx="5187632" cy="29844"/>
          </a:xfrm>
          <a:custGeom>
            <a:avLst/>
            <a:gdLst/>
            <a:ahLst/>
            <a:cxnLst/>
            <a:rect l="l" t="t" r="r" b="b"/>
            <a:pathLst>
              <a:path w="5187632" h="29844">
                <a:moveTo>
                  <a:pt x="0" y="29844"/>
                </a:moveTo>
                <a:lnTo>
                  <a:pt x="5187632" y="29844"/>
                </a:lnTo>
                <a:lnTo>
                  <a:pt x="5187632" y="0"/>
                </a:lnTo>
                <a:lnTo>
                  <a:pt x="0" y="0"/>
                </a:lnTo>
                <a:lnTo>
                  <a:pt x="0" y="29844"/>
                </a:lnTo>
                <a:close/>
              </a:path>
            </a:pathLst>
          </a:custGeom>
          <a:solidFill>
            <a:srgbClr val="FEAA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968614" y="710692"/>
            <a:ext cx="5187632" cy="29844"/>
          </a:xfrm>
          <a:custGeom>
            <a:avLst/>
            <a:gdLst/>
            <a:ahLst/>
            <a:cxnLst/>
            <a:rect l="l" t="t" r="r" b="b"/>
            <a:pathLst>
              <a:path w="5187632" h="29844">
                <a:moveTo>
                  <a:pt x="0" y="29844"/>
                </a:moveTo>
                <a:lnTo>
                  <a:pt x="5187632" y="29844"/>
                </a:lnTo>
                <a:lnTo>
                  <a:pt x="5187632" y="0"/>
                </a:lnTo>
                <a:lnTo>
                  <a:pt x="0" y="0"/>
                </a:lnTo>
                <a:lnTo>
                  <a:pt x="0" y="29844"/>
                </a:lnTo>
                <a:close/>
              </a:path>
            </a:pathLst>
          </a:custGeom>
          <a:solidFill>
            <a:srgbClr val="FEAA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9876688" y="2638234"/>
            <a:ext cx="6667500" cy="6096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1955965" y="1434507"/>
            <a:ext cx="4940914" cy="742156"/>
          </a:xfrm>
          <a:prstGeom prst="rect">
            <a:avLst/>
          </a:prstGeom>
        </p:spPr>
        <p:txBody>
          <a:bodyPr wrap="square" lIns="0" tIns="37115" rIns="0" bIns="0" rtlCol="0">
            <a:noAutofit/>
          </a:bodyPr>
          <a:lstStyle/>
          <a:p>
            <a:pPr marL="12700">
              <a:lnSpc>
                <a:spcPts val="5845"/>
              </a:lnSpc>
            </a:pPr>
            <a:r>
              <a:rPr sz="5650" b="1" spc="698" dirty="0">
                <a:solidFill>
                  <a:srgbClr val="FEAA3F"/>
                </a:solidFill>
                <a:latin typeface="Calibri"/>
                <a:cs typeface="Calibri"/>
              </a:rPr>
              <a:t>Introduction</a:t>
            </a:r>
            <a:endParaRPr sz="565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250567" y="3320582"/>
            <a:ext cx="168011" cy="419354"/>
          </a:xfrm>
          <a:prstGeom prst="rect">
            <a:avLst/>
          </a:prstGeom>
        </p:spPr>
        <p:txBody>
          <a:bodyPr wrap="square" lIns="0" tIns="20955" rIns="0" bIns="0" rtlCol="0">
            <a:noAutofit/>
          </a:bodyPr>
          <a:lstStyle/>
          <a:p>
            <a:pPr marL="12700">
              <a:lnSpc>
                <a:spcPts val="3300"/>
              </a:lnSpc>
            </a:pPr>
            <a:r>
              <a:rPr sz="3100" dirty="0">
                <a:solidFill>
                  <a:srgbClr val="FEFFFE"/>
                </a:solidFill>
                <a:latin typeface="Calibri"/>
                <a:cs typeface="Calibri"/>
              </a:rPr>
              <a:t>.</a:t>
            </a:r>
            <a:endParaRPr sz="31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437358" y="3320582"/>
            <a:ext cx="6577560" cy="5211684"/>
          </a:xfrm>
          <a:prstGeom prst="rect">
            <a:avLst/>
          </a:prstGeom>
        </p:spPr>
        <p:txBody>
          <a:bodyPr wrap="square" lIns="0" tIns="21209" rIns="0" bIns="0" rtlCol="0">
            <a:noAutofit/>
          </a:bodyPr>
          <a:lstStyle/>
          <a:p>
            <a:pPr marL="12700" marR="60551">
              <a:lnSpc>
                <a:spcPts val="3340"/>
              </a:lnSpc>
            </a:pPr>
            <a:r>
              <a:rPr sz="3100" spc="254" dirty="0">
                <a:solidFill>
                  <a:srgbClr val="FEFFFE"/>
                </a:solidFill>
                <a:latin typeface="Calibri"/>
                <a:cs typeface="Calibri"/>
              </a:rPr>
              <a:t>A Grade Calculator is a tool</a:t>
            </a:r>
            <a:endParaRPr sz="3100">
              <a:latin typeface="Calibri"/>
              <a:cs typeface="Calibri"/>
            </a:endParaRPr>
          </a:p>
          <a:p>
            <a:pPr marL="12700" marR="9116">
              <a:lnSpc>
                <a:spcPct val="100097"/>
              </a:lnSpc>
            </a:pPr>
            <a:r>
              <a:rPr sz="3100" spc="396" dirty="0">
                <a:solidFill>
                  <a:srgbClr val="FEFFFE"/>
                </a:solidFill>
                <a:latin typeface="Calibri"/>
                <a:cs typeface="Calibri"/>
              </a:rPr>
              <a:t>designed</a:t>
            </a:r>
            <a:r>
              <a:rPr sz="3100" spc="109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00" spc="-59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3100" spc="0" dirty="0">
                <a:solidFill>
                  <a:srgbClr val="FEFFFE"/>
                </a:solidFill>
                <a:latin typeface="Calibri"/>
                <a:cs typeface="Calibri"/>
              </a:rPr>
              <a:t>o</a:t>
            </a:r>
            <a:r>
              <a:rPr sz="3100" spc="637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00" spc="312" dirty="0">
                <a:solidFill>
                  <a:srgbClr val="FEFFFE"/>
                </a:solidFill>
                <a:latin typeface="Calibri"/>
                <a:cs typeface="Calibri"/>
              </a:rPr>
              <a:t>c</a:t>
            </a:r>
            <a:r>
              <a:rPr sz="3100" spc="306" dirty="0">
                <a:solidFill>
                  <a:srgbClr val="FEFFFE"/>
                </a:solidFill>
                <a:latin typeface="Calibri"/>
                <a:cs typeface="Calibri"/>
              </a:rPr>
              <a:t>alcu</a:t>
            </a:r>
            <a:r>
              <a:rPr sz="3100" spc="262" dirty="0">
                <a:solidFill>
                  <a:srgbClr val="FEFFFE"/>
                </a:solidFill>
                <a:latin typeface="Calibri"/>
                <a:cs typeface="Calibri"/>
              </a:rPr>
              <a:t>la</a:t>
            </a:r>
            <a:r>
              <a:rPr sz="3100" spc="173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3100" spc="368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3100" spc="201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00" spc="0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r>
              <a:rPr sz="3100" spc="451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00" spc="351" dirty="0">
                <a:solidFill>
                  <a:srgbClr val="FEFFFE"/>
                </a:solidFill>
                <a:latin typeface="Calibri"/>
                <a:cs typeface="Calibri"/>
              </a:rPr>
              <a:t>stude</a:t>
            </a:r>
            <a:r>
              <a:rPr sz="3100" spc="212" dirty="0">
                <a:solidFill>
                  <a:srgbClr val="FEFFFE"/>
                </a:solidFill>
                <a:latin typeface="Calibri"/>
                <a:cs typeface="Calibri"/>
              </a:rPr>
              <a:t>nt</a:t>
            </a:r>
            <a:r>
              <a:rPr sz="3100" spc="72" dirty="0">
                <a:solidFill>
                  <a:srgbClr val="FEFFFE"/>
                </a:solidFill>
                <a:latin typeface="Calibri"/>
                <a:cs typeface="Calibri"/>
              </a:rPr>
              <a:t>’</a:t>
            </a:r>
            <a:r>
              <a:rPr sz="3100" spc="289" dirty="0">
                <a:solidFill>
                  <a:srgbClr val="FEFFFE"/>
                </a:solidFill>
                <a:latin typeface="Calibri"/>
                <a:cs typeface="Calibri"/>
              </a:rPr>
              <a:t>s</a:t>
            </a:r>
            <a:r>
              <a:rPr sz="3100" spc="167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00" spc="392" dirty="0">
                <a:solidFill>
                  <a:srgbClr val="FEFFFE"/>
                </a:solidFill>
                <a:latin typeface="Calibri"/>
                <a:cs typeface="Calibri"/>
              </a:rPr>
              <a:t>ﬁ</a:t>
            </a:r>
            <a:r>
              <a:rPr sz="3100" spc="304" dirty="0">
                <a:solidFill>
                  <a:srgbClr val="FEFFFE"/>
                </a:solidFill>
                <a:latin typeface="Calibri"/>
                <a:cs typeface="Calibri"/>
              </a:rPr>
              <a:t>nal</a:t>
            </a:r>
            <a:r>
              <a:rPr sz="3100" spc="-37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00" spc="348" dirty="0">
                <a:solidFill>
                  <a:srgbClr val="FEFFFE"/>
                </a:solidFill>
                <a:latin typeface="Calibri"/>
                <a:cs typeface="Calibri"/>
              </a:rPr>
              <a:t>g</a:t>
            </a:r>
            <a:r>
              <a:rPr sz="3100" spc="78" dirty="0">
                <a:solidFill>
                  <a:srgbClr val="FEFFFE"/>
                </a:solidFill>
                <a:latin typeface="Calibri"/>
                <a:cs typeface="Calibri"/>
              </a:rPr>
              <a:t>r</a:t>
            </a:r>
            <a:r>
              <a:rPr sz="3100" spc="355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r>
              <a:rPr sz="3100" spc="379" dirty="0">
                <a:solidFill>
                  <a:srgbClr val="FEFFFE"/>
                </a:solidFill>
                <a:latin typeface="Calibri"/>
                <a:cs typeface="Calibri"/>
              </a:rPr>
              <a:t>de</a:t>
            </a:r>
            <a:r>
              <a:rPr sz="3100" spc="370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00" spc="377" dirty="0">
                <a:solidFill>
                  <a:srgbClr val="FEFFFE"/>
                </a:solidFill>
                <a:latin typeface="Calibri"/>
                <a:cs typeface="Calibri"/>
              </a:rPr>
              <a:t>b</a:t>
            </a:r>
            <a:r>
              <a:rPr sz="3100" spc="338" dirty="0">
                <a:solidFill>
                  <a:srgbClr val="FEFFFE"/>
                </a:solidFill>
                <a:latin typeface="Calibri"/>
                <a:cs typeface="Calibri"/>
              </a:rPr>
              <a:t>ase</a:t>
            </a:r>
            <a:r>
              <a:rPr sz="3100" spc="389" dirty="0">
                <a:solidFill>
                  <a:srgbClr val="FEFFFE"/>
                </a:solidFill>
                <a:latin typeface="Calibri"/>
                <a:cs typeface="Calibri"/>
              </a:rPr>
              <a:t>d</a:t>
            </a:r>
            <a:r>
              <a:rPr sz="3100" spc="232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00" spc="0" dirty="0">
                <a:solidFill>
                  <a:srgbClr val="FEFFFE"/>
                </a:solidFill>
                <a:latin typeface="Calibri"/>
                <a:cs typeface="Calibri"/>
              </a:rPr>
              <a:t>on </a:t>
            </a:r>
            <a:r>
              <a:rPr sz="3100" spc="159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00" spc="634" dirty="0">
                <a:solidFill>
                  <a:srgbClr val="FEFFFE"/>
                </a:solidFill>
                <a:latin typeface="Calibri"/>
                <a:cs typeface="Calibri"/>
              </a:rPr>
              <a:t>mu</a:t>
            </a:r>
            <a:r>
              <a:rPr sz="3100" spc="124" dirty="0">
                <a:solidFill>
                  <a:srgbClr val="FEFFFE"/>
                </a:solidFill>
                <a:latin typeface="Calibri"/>
                <a:cs typeface="Calibri"/>
              </a:rPr>
              <a:t>l</a:t>
            </a:r>
            <a:r>
              <a:rPr sz="3100" spc="246" dirty="0">
                <a:solidFill>
                  <a:srgbClr val="FEFFFE"/>
                </a:solidFill>
                <a:latin typeface="Calibri"/>
                <a:cs typeface="Calibri"/>
              </a:rPr>
              <a:t>tiple</a:t>
            </a:r>
            <a:r>
              <a:rPr sz="3100" spc="153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00" spc="289" dirty="0">
                <a:solidFill>
                  <a:srgbClr val="FEFFFE"/>
                </a:solidFill>
                <a:latin typeface="Calibri"/>
                <a:cs typeface="Calibri"/>
              </a:rPr>
              <a:t>c</a:t>
            </a:r>
            <a:r>
              <a:rPr sz="3100" spc="400" dirty="0">
                <a:solidFill>
                  <a:srgbClr val="FEFFFE"/>
                </a:solidFill>
                <a:latin typeface="Calibri"/>
                <a:cs typeface="Calibri"/>
              </a:rPr>
              <a:t>omponents</a:t>
            </a:r>
            <a:r>
              <a:rPr sz="3100" spc="221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00" spc="0" dirty="0">
                <a:solidFill>
                  <a:srgbClr val="FEFFFE"/>
                </a:solidFill>
                <a:latin typeface="Calibri"/>
                <a:cs typeface="Calibri"/>
              </a:rPr>
              <a:t>of</a:t>
            </a:r>
            <a:r>
              <a:rPr sz="3100" spc="522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00" spc="250" dirty="0">
                <a:solidFill>
                  <a:srgbClr val="FEFFFE"/>
                </a:solidFill>
                <a:latin typeface="Calibri"/>
                <a:cs typeface="Calibri"/>
              </a:rPr>
              <a:t>their</a:t>
            </a:r>
            <a:r>
              <a:rPr sz="3100" spc="109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00" spc="400" dirty="0">
                <a:solidFill>
                  <a:srgbClr val="FEFFFE"/>
                </a:solidFill>
                <a:latin typeface="Calibri"/>
                <a:cs typeface="Calibri"/>
              </a:rPr>
              <a:t>c</a:t>
            </a:r>
            <a:r>
              <a:rPr sz="3100" spc="341" dirty="0">
                <a:solidFill>
                  <a:srgbClr val="FEFFFE"/>
                </a:solidFill>
                <a:latin typeface="Calibri"/>
                <a:cs typeface="Calibri"/>
              </a:rPr>
              <a:t>ou</a:t>
            </a:r>
            <a:r>
              <a:rPr sz="3100" spc="220" dirty="0">
                <a:solidFill>
                  <a:srgbClr val="FEFFFE"/>
                </a:solidFill>
                <a:latin typeface="Calibri"/>
                <a:cs typeface="Calibri"/>
              </a:rPr>
              <a:t>r</a:t>
            </a:r>
            <a:r>
              <a:rPr sz="3100" spc="277" dirty="0">
                <a:solidFill>
                  <a:srgbClr val="FEFFFE"/>
                </a:solidFill>
                <a:latin typeface="Calibri"/>
                <a:cs typeface="Calibri"/>
              </a:rPr>
              <a:t>s</a:t>
            </a:r>
            <a:r>
              <a:rPr sz="3100" spc="323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3100" spc="464" dirty="0">
                <a:solidFill>
                  <a:srgbClr val="FEFFFE"/>
                </a:solidFill>
                <a:latin typeface="Calibri"/>
                <a:cs typeface="Calibri"/>
              </a:rPr>
              <a:t>w</a:t>
            </a:r>
            <a:r>
              <a:rPr sz="3100" spc="229" dirty="0">
                <a:solidFill>
                  <a:srgbClr val="FEFFFE"/>
                </a:solidFill>
                <a:latin typeface="Calibri"/>
                <a:cs typeface="Calibri"/>
              </a:rPr>
              <a:t>or</a:t>
            </a:r>
            <a:r>
              <a:rPr sz="3100" spc="118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50" spc="347" dirty="0">
                <a:solidFill>
                  <a:srgbClr val="FEFFFE"/>
                </a:solidFill>
                <a:latin typeface="Calibri"/>
                <a:cs typeface="Calibri"/>
              </a:rPr>
              <a:t>C</a:t>
            </a:r>
            <a:r>
              <a:rPr sz="3150" spc="422" dirty="0">
                <a:solidFill>
                  <a:srgbClr val="FEFFFE"/>
                </a:solidFill>
                <a:latin typeface="Calibri"/>
                <a:cs typeface="Calibri"/>
              </a:rPr>
              <a:t>omponents</a:t>
            </a:r>
            <a:r>
              <a:rPr sz="3150" spc="120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50" spc="652" dirty="0">
                <a:solidFill>
                  <a:srgbClr val="FEFFFE"/>
                </a:solidFill>
                <a:latin typeface="Calibri"/>
                <a:cs typeface="Calibri"/>
              </a:rPr>
              <a:t>m</a:t>
            </a:r>
            <a:r>
              <a:rPr sz="3150" spc="354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r>
              <a:rPr sz="3150" spc="369" dirty="0">
                <a:solidFill>
                  <a:srgbClr val="FEFFFE"/>
                </a:solidFill>
                <a:latin typeface="Calibri"/>
                <a:cs typeface="Calibri"/>
              </a:rPr>
              <a:t>y</a:t>
            </a:r>
            <a:r>
              <a:rPr sz="3150" spc="143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50" spc="331" dirty="0">
                <a:solidFill>
                  <a:srgbClr val="FEFFFE"/>
                </a:solidFill>
                <a:latin typeface="Calibri"/>
                <a:cs typeface="Calibri"/>
              </a:rPr>
              <a:t>in</a:t>
            </a:r>
            <a:r>
              <a:rPr sz="3150" spc="346" dirty="0">
                <a:solidFill>
                  <a:srgbClr val="FEFFFE"/>
                </a:solidFill>
                <a:latin typeface="Calibri"/>
                <a:cs typeface="Calibri"/>
              </a:rPr>
              <a:t>c</a:t>
            </a:r>
            <a:r>
              <a:rPr sz="3150" spc="348" dirty="0">
                <a:solidFill>
                  <a:srgbClr val="FEFFFE"/>
                </a:solidFill>
                <a:latin typeface="Calibri"/>
                <a:cs typeface="Calibri"/>
              </a:rPr>
              <a:t>lude</a:t>
            </a:r>
            <a:r>
              <a:rPr sz="3150" spc="176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50" spc="399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r>
              <a:rPr sz="3150" spc="315" dirty="0">
                <a:solidFill>
                  <a:srgbClr val="FEFFFE"/>
                </a:solidFill>
                <a:latin typeface="Calibri"/>
                <a:cs typeface="Calibri"/>
              </a:rPr>
              <a:t>ssignments,</a:t>
            </a:r>
            <a:r>
              <a:rPr sz="3150" spc="589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50" spc="328" dirty="0">
                <a:solidFill>
                  <a:srgbClr val="FEFFFE"/>
                </a:solidFill>
                <a:latin typeface="Calibri"/>
                <a:cs typeface="Calibri"/>
              </a:rPr>
              <a:t>Quiz</a:t>
            </a:r>
            <a:r>
              <a:rPr sz="3150" spc="249" dirty="0">
                <a:solidFill>
                  <a:srgbClr val="FEFFFE"/>
                </a:solidFill>
                <a:latin typeface="Calibri"/>
                <a:cs typeface="Calibri"/>
              </a:rPr>
              <a:t>z</a:t>
            </a:r>
            <a:r>
              <a:rPr sz="3150" spc="273" dirty="0">
                <a:solidFill>
                  <a:srgbClr val="FEFFFE"/>
                </a:solidFill>
                <a:latin typeface="Calibri"/>
                <a:cs typeface="Calibri"/>
              </a:rPr>
              <a:t>es,</a:t>
            </a:r>
            <a:endParaRPr sz="3150">
              <a:latin typeface="Calibri"/>
              <a:cs typeface="Calibri"/>
            </a:endParaRPr>
          </a:p>
          <a:p>
            <a:pPr marL="12700">
              <a:lnSpc>
                <a:spcPts val="3750"/>
              </a:lnSpc>
              <a:spcBef>
                <a:spcPts val="237"/>
              </a:spcBef>
            </a:pPr>
            <a:r>
              <a:rPr sz="3150" spc="375" dirty="0">
                <a:solidFill>
                  <a:srgbClr val="FEFFFE"/>
                </a:solidFill>
                <a:latin typeface="Calibri"/>
                <a:cs typeface="Calibri"/>
              </a:rPr>
              <a:t>Mi</a:t>
            </a:r>
            <a:r>
              <a:rPr sz="3150" spc="369" dirty="0">
                <a:solidFill>
                  <a:srgbClr val="FEFFFE"/>
                </a:solidFill>
                <a:latin typeface="Calibri"/>
                <a:cs typeface="Calibri"/>
              </a:rPr>
              <a:t>d</a:t>
            </a:r>
            <a:r>
              <a:rPr sz="3150" spc="157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3150" spc="343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3150" spc="210" dirty="0">
                <a:solidFill>
                  <a:srgbClr val="FEFFFE"/>
                </a:solidFill>
                <a:latin typeface="Calibri"/>
                <a:cs typeface="Calibri"/>
              </a:rPr>
              <a:t>r</a:t>
            </a:r>
            <a:r>
              <a:rPr sz="3150" spc="331" dirty="0">
                <a:solidFill>
                  <a:srgbClr val="FEFFFE"/>
                </a:solidFill>
                <a:latin typeface="Calibri"/>
                <a:cs typeface="Calibri"/>
              </a:rPr>
              <a:t>ms,</a:t>
            </a:r>
            <a:r>
              <a:rPr sz="3150" spc="-187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50" spc="352" dirty="0">
                <a:solidFill>
                  <a:srgbClr val="FEFFFE"/>
                </a:solidFill>
                <a:latin typeface="Calibri"/>
                <a:cs typeface="Calibri"/>
              </a:rPr>
              <a:t>and</a:t>
            </a:r>
            <a:r>
              <a:rPr sz="3150" spc="355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50" spc="265" dirty="0">
                <a:solidFill>
                  <a:srgbClr val="FEFFFE"/>
                </a:solidFill>
                <a:latin typeface="Calibri"/>
                <a:cs typeface="Calibri"/>
              </a:rPr>
              <a:t>Final</a:t>
            </a:r>
            <a:r>
              <a:rPr sz="3150" spc="356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50" spc="523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3150" spc="283" dirty="0">
                <a:solidFill>
                  <a:srgbClr val="FEFFFE"/>
                </a:solidFill>
                <a:latin typeface="Calibri"/>
                <a:cs typeface="Calibri"/>
              </a:rPr>
              <a:t>x</a:t>
            </a:r>
            <a:r>
              <a:rPr sz="3150" spc="377" dirty="0">
                <a:solidFill>
                  <a:srgbClr val="FEFFFE"/>
                </a:solidFill>
                <a:latin typeface="Calibri"/>
                <a:cs typeface="Calibri"/>
              </a:rPr>
              <a:t>ams.</a:t>
            </a:r>
            <a:r>
              <a:rPr sz="3150" spc="358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3150" spc="406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r>
              <a:rPr sz="3150" spc="332" dirty="0">
                <a:solidFill>
                  <a:srgbClr val="FEFFFE"/>
                </a:solidFill>
                <a:latin typeface="Calibri"/>
                <a:cs typeface="Calibri"/>
              </a:rPr>
              <a:t>c</a:t>
            </a:r>
            <a:r>
              <a:rPr sz="3150" spc="462" dirty="0">
                <a:solidFill>
                  <a:srgbClr val="FEFFFE"/>
                </a:solidFill>
                <a:latin typeface="Calibri"/>
                <a:cs typeface="Calibri"/>
              </a:rPr>
              <a:t>h</a:t>
            </a:r>
            <a:r>
              <a:rPr sz="3150" spc="198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50" spc="294" dirty="0">
                <a:solidFill>
                  <a:srgbClr val="FEFFFE"/>
                </a:solidFill>
                <a:latin typeface="Calibri"/>
                <a:cs typeface="Calibri"/>
              </a:rPr>
              <a:t>c</a:t>
            </a:r>
            <a:r>
              <a:rPr sz="3150" spc="418" dirty="0">
                <a:solidFill>
                  <a:srgbClr val="FEFFFE"/>
                </a:solidFill>
                <a:latin typeface="Calibri"/>
                <a:cs typeface="Calibri"/>
              </a:rPr>
              <a:t>omponent</a:t>
            </a:r>
            <a:r>
              <a:rPr sz="3150" spc="227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50" spc="0" dirty="0">
                <a:solidFill>
                  <a:srgbClr val="FEFFFE"/>
                </a:solidFill>
                <a:latin typeface="Calibri"/>
                <a:cs typeface="Calibri"/>
              </a:rPr>
              <a:t>is</a:t>
            </a:r>
            <a:r>
              <a:rPr sz="3150" spc="544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50" spc="344" dirty="0">
                <a:solidFill>
                  <a:srgbClr val="FEFFFE"/>
                </a:solidFill>
                <a:latin typeface="Calibri"/>
                <a:cs typeface="Calibri"/>
              </a:rPr>
              <a:t>assigned</a:t>
            </a:r>
            <a:r>
              <a:rPr sz="3150" spc="334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150" spc="376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endParaRPr sz="3150">
              <a:latin typeface="Calibri"/>
              <a:cs typeface="Calibri"/>
            </a:endParaRPr>
          </a:p>
          <a:p>
            <a:pPr marL="12700" marR="926106">
              <a:lnSpc>
                <a:spcPct val="100199"/>
              </a:lnSpc>
            </a:pPr>
            <a:r>
              <a:rPr sz="3150" spc="291" dirty="0">
                <a:solidFill>
                  <a:srgbClr val="FEFFFE"/>
                </a:solidFill>
                <a:latin typeface="Calibri"/>
                <a:cs typeface="Calibri"/>
              </a:rPr>
              <a:t>speciﬁc weight (percentage contribution) to the overall grade</a:t>
            </a:r>
            <a:endParaRPr sz="3150">
              <a:latin typeface="Calibri"/>
              <a:cs typeface="Calibri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2250567" y="5216057"/>
            <a:ext cx="168011" cy="419353"/>
          </a:xfrm>
          <a:prstGeom prst="rect">
            <a:avLst/>
          </a:prstGeom>
        </p:spPr>
        <p:txBody>
          <a:bodyPr wrap="square" lIns="0" tIns="20955" rIns="0" bIns="0" rtlCol="0">
            <a:noAutofit/>
          </a:bodyPr>
          <a:lstStyle/>
          <a:p>
            <a:pPr marL="12700">
              <a:lnSpc>
                <a:spcPts val="3300"/>
              </a:lnSpc>
            </a:pPr>
            <a:r>
              <a:rPr sz="3100" dirty="0">
                <a:solidFill>
                  <a:srgbClr val="FEFFFE"/>
                </a:solidFill>
                <a:latin typeface="Calibri"/>
                <a:cs typeface="Calibri"/>
              </a:rPr>
              <a:t>.</a:t>
            </a:r>
            <a:endParaRPr sz="31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/>
          <p:nvPr/>
        </p:nvSpPr>
        <p:spPr>
          <a:xfrm>
            <a:off x="0" y="-22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131376" y="3772738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33350" y="66675"/>
                </a:moveTo>
                <a:lnTo>
                  <a:pt x="133350" y="62293"/>
                </a:lnTo>
                <a:lnTo>
                  <a:pt x="132923" y="57962"/>
                </a:lnTo>
                <a:lnTo>
                  <a:pt x="132069" y="53670"/>
                </a:lnTo>
                <a:lnTo>
                  <a:pt x="131211" y="49364"/>
                </a:lnTo>
                <a:lnTo>
                  <a:pt x="129946" y="45199"/>
                </a:lnTo>
                <a:lnTo>
                  <a:pt x="128275" y="41148"/>
                </a:lnTo>
                <a:lnTo>
                  <a:pt x="126597" y="37109"/>
                </a:lnTo>
                <a:lnTo>
                  <a:pt x="124543" y="33274"/>
                </a:lnTo>
                <a:lnTo>
                  <a:pt x="122113" y="29629"/>
                </a:lnTo>
                <a:lnTo>
                  <a:pt x="119677" y="25984"/>
                </a:lnTo>
                <a:lnTo>
                  <a:pt x="116913" y="22618"/>
                </a:lnTo>
                <a:lnTo>
                  <a:pt x="113818" y="19519"/>
                </a:lnTo>
                <a:lnTo>
                  <a:pt x="110722" y="16433"/>
                </a:lnTo>
                <a:lnTo>
                  <a:pt x="107354" y="13665"/>
                </a:lnTo>
                <a:lnTo>
                  <a:pt x="103718" y="11239"/>
                </a:lnTo>
                <a:lnTo>
                  <a:pt x="100076" y="8801"/>
                </a:lnTo>
                <a:lnTo>
                  <a:pt x="96231" y="6743"/>
                </a:lnTo>
                <a:lnTo>
                  <a:pt x="92189" y="5067"/>
                </a:lnTo>
                <a:lnTo>
                  <a:pt x="88145" y="3390"/>
                </a:lnTo>
                <a:lnTo>
                  <a:pt x="83973" y="2133"/>
                </a:lnTo>
                <a:lnTo>
                  <a:pt x="79682" y="1282"/>
                </a:lnTo>
                <a:lnTo>
                  <a:pt x="75385" y="419"/>
                </a:lnTo>
                <a:lnTo>
                  <a:pt x="71050" y="0"/>
                </a:lnTo>
                <a:lnTo>
                  <a:pt x="62293" y="0"/>
                </a:lnTo>
                <a:lnTo>
                  <a:pt x="57957" y="419"/>
                </a:lnTo>
                <a:lnTo>
                  <a:pt x="53666" y="1282"/>
                </a:lnTo>
                <a:lnTo>
                  <a:pt x="49371" y="2133"/>
                </a:lnTo>
                <a:lnTo>
                  <a:pt x="45203" y="3390"/>
                </a:lnTo>
                <a:lnTo>
                  <a:pt x="41160" y="5067"/>
                </a:lnTo>
                <a:lnTo>
                  <a:pt x="37111" y="6743"/>
                </a:lnTo>
                <a:lnTo>
                  <a:pt x="33272" y="8801"/>
                </a:lnTo>
                <a:lnTo>
                  <a:pt x="29631" y="11239"/>
                </a:lnTo>
                <a:lnTo>
                  <a:pt x="25990" y="13665"/>
                </a:lnTo>
                <a:lnTo>
                  <a:pt x="22621" y="16433"/>
                </a:lnTo>
                <a:lnTo>
                  <a:pt x="19526" y="19519"/>
                </a:lnTo>
                <a:lnTo>
                  <a:pt x="16429" y="22618"/>
                </a:lnTo>
                <a:lnTo>
                  <a:pt x="13666" y="25984"/>
                </a:lnTo>
                <a:lnTo>
                  <a:pt x="11235" y="29629"/>
                </a:lnTo>
                <a:lnTo>
                  <a:pt x="8804" y="33274"/>
                </a:lnTo>
                <a:lnTo>
                  <a:pt x="6751" y="37109"/>
                </a:lnTo>
                <a:lnTo>
                  <a:pt x="5074" y="41148"/>
                </a:lnTo>
                <a:lnTo>
                  <a:pt x="3397" y="45199"/>
                </a:lnTo>
                <a:lnTo>
                  <a:pt x="2132" y="49364"/>
                </a:lnTo>
                <a:lnTo>
                  <a:pt x="1278" y="53670"/>
                </a:lnTo>
                <a:lnTo>
                  <a:pt x="426" y="57962"/>
                </a:lnTo>
                <a:lnTo>
                  <a:pt x="0" y="62293"/>
                </a:lnTo>
                <a:lnTo>
                  <a:pt x="0" y="71043"/>
                </a:lnTo>
                <a:lnTo>
                  <a:pt x="426" y="75387"/>
                </a:lnTo>
                <a:lnTo>
                  <a:pt x="1278" y="79679"/>
                </a:lnTo>
                <a:lnTo>
                  <a:pt x="2132" y="83972"/>
                </a:lnTo>
                <a:lnTo>
                  <a:pt x="3397" y="88137"/>
                </a:lnTo>
                <a:lnTo>
                  <a:pt x="5074" y="92189"/>
                </a:lnTo>
                <a:lnTo>
                  <a:pt x="6751" y="96227"/>
                </a:lnTo>
                <a:lnTo>
                  <a:pt x="8804" y="100075"/>
                </a:lnTo>
                <a:lnTo>
                  <a:pt x="11235" y="103720"/>
                </a:lnTo>
                <a:lnTo>
                  <a:pt x="13666" y="107353"/>
                </a:lnTo>
                <a:lnTo>
                  <a:pt x="16429" y="110718"/>
                </a:lnTo>
                <a:lnTo>
                  <a:pt x="19526" y="113817"/>
                </a:lnTo>
                <a:lnTo>
                  <a:pt x="22621" y="116916"/>
                </a:lnTo>
                <a:lnTo>
                  <a:pt x="25990" y="119672"/>
                </a:lnTo>
                <a:lnTo>
                  <a:pt x="29631" y="122110"/>
                </a:lnTo>
                <a:lnTo>
                  <a:pt x="33272" y="124536"/>
                </a:lnTo>
                <a:lnTo>
                  <a:pt x="37111" y="126593"/>
                </a:lnTo>
                <a:lnTo>
                  <a:pt x="41160" y="128270"/>
                </a:lnTo>
                <a:lnTo>
                  <a:pt x="45203" y="129946"/>
                </a:lnTo>
                <a:lnTo>
                  <a:pt x="49371" y="131203"/>
                </a:lnTo>
                <a:lnTo>
                  <a:pt x="53666" y="132067"/>
                </a:lnTo>
                <a:lnTo>
                  <a:pt x="57957" y="132918"/>
                </a:lnTo>
                <a:lnTo>
                  <a:pt x="62293" y="133350"/>
                </a:lnTo>
                <a:lnTo>
                  <a:pt x="71050" y="133350"/>
                </a:lnTo>
                <a:lnTo>
                  <a:pt x="75385" y="132918"/>
                </a:lnTo>
                <a:lnTo>
                  <a:pt x="79682" y="132067"/>
                </a:lnTo>
                <a:lnTo>
                  <a:pt x="83973" y="131203"/>
                </a:lnTo>
                <a:lnTo>
                  <a:pt x="88145" y="129946"/>
                </a:lnTo>
                <a:lnTo>
                  <a:pt x="92189" y="128270"/>
                </a:lnTo>
                <a:lnTo>
                  <a:pt x="96231" y="126593"/>
                </a:lnTo>
                <a:lnTo>
                  <a:pt x="100076" y="124536"/>
                </a:lnTo>
                <a:lnTo>
                  <a:pt x="103718" y="122110"/>
                </a:lnTo>
                <a:lnTo>
                  <a:pt x="107354" y="119672"/>
                </a:lnTo>
                <a:lnTo>
                  <a:pt x="110722" y="116916"/>
                </a:lnTo>
                <a:lnTo>
                  <a:pt x="113818" y="113817"/>
                </a:lnTo>
                <a:lnTo>
                  <a:pt x="116913" y="110718"/>
                </a:lnTo>
                <a:lnTo>
                  <a:pt x="119677" y="107353"/>
                </a:lnTo>
                <a:lnTo>
                  <a:pt x="122113" y="103720"/>
                </a:lnTo>
                <a:lnTo>
                  <a:pt x="124543" y="100075"/>
                </a:lnTo>
                <a:lnTo>
                  <a:pt x="126597" y="96227"/>
                </a:lnTo>
                <a:lnTo>
                  <a:pt x="128275" y="92189"/>
                </a:lnTo>
                <a:lnTo>
                  <a:pt x="129946" y="88137"/>
                </a:lnTo>
                <a:lnTo>
                  <a:pt x="131211" y="83972"/>
                </a:lnTo>
                <a:lnTo>
                  <a:pt x="132069" y="79679"/>
                </a:lnTo>
                <a:lnTo>
                  <a:pt x="132923" y="75387"/>
                </a:lnTo>
                <a:lnTo>
                  <a:pt x="133350" y="71043"/>
                </a:lnTo>
                <a:lnTo>
                  <a:pt x="133350" y="66675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131376" y="4772863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33350" y="66675"/>
                </a:moveTo>
                <a:lnTo>
                  <a:pt x="133350" y="62293"/>
                </a:lnTo>
                <a:lnTo>
                  <a:pt x="132923" y="57962"/>
                </a:lnTo>
                <a:lnTo>
                  <a:pt x="132069" y="53670"/>
                </a:lnTo>
                <a:lnTo>
                  <a:pt x="131211" y="49364"/>
                </a:lnTo>
                <a:lnTo>
                  <a:pt x="129946" y="45199"/>
                </a:lnTo>
                <a:lnTo>
                  <a:pt x="128275" y="41148"/>
                </a:lnTo>
                <a:lnTo>
                  <a:pt x="126597" y="37109"/>
                </a:lnTo>
                <a:lnTo>
                  <a:pt x="124543" y="33274"/>
                </a:lnTo>
                <a:lnTo>
                  <a:pt x="122113" y="29629"/>
                </a:lnTo>
                <a:lnTo>
                  <a:pt x="119677" y="25984"/>
                </a:lnTo>
                <a:lnTo>
                  <a:pt x="116913" y="22618"/>
                </a:lnTo>
                <a:lnTo>
                  <a:pt x="113818" y="19519"/>
                </a:lnTo>
                <a:lnTo>
                  <a:pt x="110722" y="16433"/>
                </a:lnTo>
                <a:lnTo>
                  <a:pt x="107354" y="13665"/>
                </a:lnTo>
                <a:lnTo>
                  <a:pt x="103718" y="11239"/>
                </a:lnTo>
                <a:lnTo>
                  <a:pt x="100076" y="8801"/>
                </a:lnTo>
                <a:lnTo>
                  <a:pt x="96231" y="6743"/>
                </a:lnTo>
                <a:lnTo>
                  <a:pt x="92189" y="5067"/>
                </a:lnTo>
                <a:lnTo>
                  <a:pt x="88145" y="3390"/>
                </a:lnTo>
                <a:lnTo>
                  <a:pt x="83973" y="2133"/>
                </a:lnTo>
                <a:lnTo>
                  <a:pt x="79682" y="1282"/>
                </a:lnTo>
                <a:lnTo>
                  <a:pt x="75385" y="419"/>
                </a:lnTo>
                <a:lnTo>
                  <a:pt x="71050" y="0"/>
                </a:lnTo>
                <a:lnTo>
                  <a:pt x="62293" y="0"/>
                </a:lnTo>
                <a:lnTo>
                  <a:pt x="57957" y="419"/>
                </a:lnTo>
                <a:lnTo>
                  <a:pt x="53666" y="1282"/>
                </a:lnTo>
                <a:lnTo>
                  <a:pt x="49371" y="2133"/>
                </a:lnTo>
                <a:lnTo>
                  <a:pt x="45203" y="3390"/>
                </a:lnTo>
                <a:lnTo>
                  <a:pt x="41160" y="5067"/>
                </a:lnTo>
                <a:lnTo>
                  <a:pt x="37111" y="6743"/>
                </a:lnTo>
                <a:lnTo>
                  <a:pt x="33272" y="8801"/>
                </a:lnTo>
                <a:lnTo>
                  <a:pt x="29631" y="11239"/>
                </a:lnTo>
                <a:lnTo>
                  <a:pt x="25990" y="13665"/>
                </a:lnTo>
                <a:lnTo>
                  <a:pt x="22621" y="16433"/>
                </a:lnTo>
                <a:lnTo>
                  <a:pt x="19526" y="19519"/>
                </a:lnTo>
                <a:lnTo>
                  <a:pt x="16429" y="22618"/>
                </a:lnTo>
                <a:lnTo>
                  <a:pt x="13666" y="25984"/>
                </a:lnTo>
                <a:lnTo>
                  <a:pt x="11235" y="29629"/>
                </a:lnTo>
                <a:lnTo>
                  <a:pt x="8804" y="33274"/>
                </a:lnTo>
                <a:lnTo>
                  <a:pt x="6751" y="37109"/>
                </a:lnTo>
                <a:lnTo>
                  <a:pt x="5074" y="41148"/>
                </a:lnTo>
                <a:lnTo>
                  <a:pt x="3397" y="45199"/>
                </a:lnTo>
                <a:lnTo>
                  <a:pt x="2132" y="49364"/>
                </a:lnTo>
                <a:lnTo>
                  <a:pt x="1278" y="53670"/>
                </a:lnTo>
                <a:lnTo>
                  <a:pt x="426" y="57962"/>
                </a:lnTo>
                <a:lnTo>
                  <a:pt x="0" y="62293"/>
                </a:lnTo>
                <a:lnTo>
                  <a:pt x="0" y="71043"/>
                </a:lnTo>
                <a:lnTo>
                  <a:pt x="426" y="75387"/>
                </a:lnTo>
                <a:lnTo>
                  <a:pt x="1278" y="79679"/>
                </a:lnTo>
                <a:lnTo>
                  <a:pt x="2132" y="83972"/>
                </a:lnTo>
                <a:lnTo>
                  <a:pt x="3397" y="88137"/>
                </a:lnTo>
                <a:lnTo>
                  <a:pt x="5074" y="92189"/>
                </a:lnTo>
                <a:lnTo>
                  <a:pt x="6751" y="96227"/>
                </a:lnTo>
                <a:lnTo>
                  <a:pt x="8804" y="100075"/>
                </a:lnTo>
                <a:lnTo>
                  <a:pt x="11235" y="103708"/>
                </a:lnTo>
                <a:lnTo>
                  <a:pt x="13666" y="107353"/>
                </a:lnTo>
                <a:lnTo>
                  <a:pt x="16429" y="110718"/>
                </a:lnTo>
                <a:lnTo>
                  <a:pt x="19526" y="113817"/>
                </a:lnTo>
                <a:lnTo>
                  <a:pt x="22621" y="116916"/>
                </a:lnTo>
                <a:lnTo>
                  <a:pt x="25990" y="119672"/>
                </a:lnTo>
                <a:lnTo>
                  <a:pt x="29631" y="122110"/>
                </a:lnTo>
                <a:lnTo>
                  <a:pt x="33272" y="124536"/>
                </a:lnTo>
                <a:lnTo>
                  <a:pt x="37111" y="126593"/>
                </a:lnTo>
                <a:lnTo>
                  <a:pt x="41160" y="128270"/>
                </a:lnTo>
                <a:lnTo>
                  <a:pt x="45203" y="129946"/>
                </a:lnTo>
                <a:lnTo>
                  <a:pt x="49371" y="131203"/>
                </a:lnTo>
                <a:lnTo>
                  <a:pt x="53666" y="132067"/>
                </a:lnTo>
                <a:lnTo>
                  <a:pt x="57957" y="132918"/>
                </a:lnTo>
                <a:lnTo>
                  <a:pt x="62293" y="133350"/>
                </a:lnTo>
                <a:lnTo>
                  <a:pt x="71050" y="133350"/>
                </a:lnTo>
                <a:lnTo>
                  <a:pt x="75385" y="132918"/>
                </a:lnTo>
                <a:lnTo>
                  <a:pt x="79682" y="132067"/>
                </a:lnTo>
                <a:lnTo>
                  <a:pt x="83973" y="131203"/>
                </a:lnTo>
                <a:lnTo>
                  <a:pt x="88145" y="129946"/>
                </a:lnTo>
                <a:lnTo>
                  <a:pt x="92189" y="128270"/>
                </a:lnTo>
                <a:lnTo>
                  <a:pt x="96231" y="126593"/>
                </a:lnTo>
                <a:lnTo>
                  <a:pt x="100076" y="124536"/>
                </a:lnTo>
                <a:lnTo>
                  <a:pt x="103718" y="122110"/>
                </a:lnTo>
                <a:lnTo>
                  <a:pt x="107354" y="119672"/>
                </a:lnTo>
                <a:lnTo>
                  <a:pt x="110722" y="116916"/>
                </a:lnTo>
                <a:lnTo>
                  <a:pt x="113818" y="113817"/>
                </a:lnTo>
                <a:lnTo>
                  <a:pt x="116913" y="110718"/>
                </a:lnTo>
                <a:lnTo>
                  <a:pt x="119677" y="107353"/>
                </a:lnTo>
                <a:lnTo>
                  <a:pt x="122113" y="103708"/>
                </a:lnTo>
                <a:lnTo>
                  <a:pt x="124543" y="100075"/>
                </a:lnTo>
                <a:lnTo>
                  <a:pt x="126597" y="96227"/>
                </a:lnTo>
                <a:lnTo>
                  <a:pt x="128275" y="92189"/>
                </a:lnTo>
                <a:lnTo>
                  <a:pt x="129946" y="88137"/>
                </a:lnTo>
                <a:lnTo>
                  <a:pt x="131211" y="83972"/>
                </a:lnTo>
                <a:lnTo>
                  <a:pt x="132069" y="79679"/>
                </a:lnTo>
                <a:lnTo>
                  <a:pt x="132923" y="75387"/>
                </a:lnTo>
                <a:lnTo>
                  <a:pt x="133350" y="71043"/>
                </a:lnTo>
                <a:lnTo>
                  <a:pt x="133350" y="66675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131376" y="6258763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33350" y="66675"/>
                </a:moveTo>
                <a:lnTo>
                  <a:pt x="133350" y="62293"/>
                </a:lnTo>
                <a:lnTo>
                  <a:pt x="132923" y="57962"/>
                </a:lnTo>
                <a:lnTo>
                  <a:pt x="132069" y="53670"/>
                </a:lnTo>
                <a:lnTo>
                  <a:pt x="131211" y="49364"/>
                </a:lnTo>
                <a:lnTo>
                  <a:pt x="129946" y="45199"/>
                </a:lnTo>
                <a:lnTo>
                  <a:pt x="128275" y="41148"/>
                </a:lnTo>
                <a:lnTo>
                  <a:pt x="126597" y="37109"/>
                </a:lnTo>
                <a:lnTo>
                  <a:pt x="124543" y="33274"/>
                </a:lnTo>
                <a:lnTo>
                  <a:pt x="122113" y="29629"/>
                </a:lnTo>
                <a:lnTo>
                  <a:pt x="119677" y="25984"/>
                </a:lnTo>
                <a:lnTo>
                  <a:pt x="116913" y="22618"/>
                </a:lnTo>
                <a:lnTo>
                  <a:pt x="113818" y="19519"/>
                </a:lnTo>
                <a:lnTo>
                  <a:pt x="110722" y="16433"/>
                </a:lnTo>
                <a:lnTo>
                  <a:pt x="107354" y="13665"/>
                </a:lnTo>
                <a:lnTo>
                  <a:pt x="103718" y="11239"/>
                </a:lnTo>
                <a:lnTo>
                  <a:pt x="100076" y="8801"/>
                </a:lnTo>
                <a:lnTo>
                  <a:pt x="96231" y="6743"/>
                </a:lnTo>
                <a:lnTo>
                  <a:pt x="92189" y="5067"/>
                </a:lnTo>
                <a:lnTo>
                  <a:pt x="88145" y="3390"/>
                </a:lnTo>
                <a:lnTo>
                  <a:pt x="83973" y="2133"/>
                </a:lnTo>
                <a:lnTo>
                  <a:pt x="79682" y="1282"/>
                </a:lnTo>
                <a:lnTo>
                  <a:pt x="75385" y="419"/>
                </a:lnTo>
                <a:lnTo>
                  <a:pt x="71050" y="0"/>
                </a:lnTo>
                <a:lnTo>
                  <a:pt x="62293" y="0"/>
                </a:lnTo>
                <a:lnTo>
                  <a:pt x="57957" y="419"/>
                </a:lnTo>
                <a:lnTo>
                  <a:pt x="53666" y="1282"/>
                </a:lnTo>
                <a:lnTo>
                  <a:pt x="49371" y="2133"/>
                </a:lnTo>
                <a:lnTo>
                  <a:pt x="45203" y="3390"/>
                </a:lnTo>
                <a:lnTo>
                  <a:pt x="41160" y="5067"/>
                </a:lnTo>
                <a:lnTo>
                  <a:pt x="37111" y="6743"/>
                </a:lnTo>
                <a:lnTo>
                  <a:pt x="33272" y="8801"/>
                </a:lnTo>
                <a:lnTo>
                  <a:pt x="29631" y="11239"/>
                </a:lnTo>
                <a:lnTo>
                  <a:pt x="25990" y="13665"/>
                </a:lnTo>
                <a:lnTo>
                  <a:pt x="22621" y="16433"/>
                </a:lnTo>
                <a:lnTo>
                  <a:pt x="19526" y="19519"/>
                </a:lnTo>
                <a:lnTo>
                  <a:pt x="16429" y="22618"/>
                </a:lnTo>
                <a:lnTo>
                  <a:pt x="13666" y="25984"/>
                </a:lnTo>
                <a:lnTo>
                  <a:pt x="11235" y="29629"/>
                </a:lnTo>
                <a:lnTo>
                  <a:pt x="8804" y="33274"/>
                </a:lnTo>
                <a:lnTo>
                  <a:pt x="6751" y="37109"/>
                </a:lnTo>
                <a:lnTo>
                  <a:pt x="5074" y="41148"/>
                </a:lnTo>
                <a:lnTo>
                  <a:pt x="3397" y="45199"/>
                </a:lnTo>
                <a:lnTo>
                  <a:pt x="2132" y="49364"/>
                </a:lnTo>
                <a:lnTo>
                  <a:pt x="1278" y="53670"/>
                </a:lnTo>
                <a:lnTo>
                  <a:pt x="426" y="57962"/>
                </a:lnTo>
                <a:lnTo>
                  <a:pt x="0" y="62293"/>
                </a:lnTo>
                <a:lnTo>
                  <a:pt x="0" y="71043"/>
                </a:lnTo>
                <a:lnTo>
                  <a:pt x="426" y="75387"/>
                </a:lnTo>
                <a:lnTo>
                  <a:pt x="1278" y="79679"/>
                </a:lnTo>
                <a:lnTo>
                  <a:pt x="2132" y="83972"/>
                </a:lnTo>
                <a:lnTo>
                  <a:pt x="3397" y="88137"/>
                </a:lnTo>
                <a:lnTo>
                  <a:pt x="5074" y="92189"/>
                </a:lnTo>
                <a:lnTo>
                  <a:pt x="6751" y="96227"/>
                </a:lnTo>
                <a:lnTo>
                  <a:pt x="8804" y="100075"/>
                </a:lnTo>
                <a:lnTo>
                  <a:pt x="11235" y="103720"/>
                </a:lnTo>
                <a:lnTo>
                  <a:pt x="13666" y="107353"/>
                </a:lnTo>
                <a:lnTo>
                  <a:pt x="16429" y="110718"/>
                </a:lnTo>
                <a:lnTo>
                  <a:pt x="19526" y="113817"/>
                </a:lnTo>
                <a:lnTo>
                  <a:pt x="22621" y="116916"/>
                </a:lnTo>
                <a:lnTo>
                  <a:pt x="25990" y="119672"/>
                </a:lnTo>
                <a:lnTo>
                  <a:pt x="29631" y="122110"/>
                </a:lnTo>
                <a:lnTo>
                  <a:pt x="33272" y="124536"/>
                </a:lnTo>
                <a:lnTo>
                  <a:pt x="37111" y="126593"/>
                </a:lnTo>
                <a:lnTo>
                  <a:pt x="41160" y="128269"/>
                </a:lnTo>
                <a:lnTo>
                  <a:pt x="45203" y="129946"/>
                </a:lnTo>
                <a:lnTo>
                  <a:pt x="49371" y="131203"/>
                </a:lnTo>
                <a:lnTo>
                  <a:pt x="53666" y="132067"/>
                </a:lnTo>
                <a:lnTo>
                  <a:pt x="57957" y="132918"/>
                </a:lnTo>
                <a:lnTo>
                  <a:pt x="62293" y="133350"/>
                </a:lnTo>
                <a:lnTo>
                  <a:pt x="71050" y="133350"/>
                </a:lnTo>
                <a:lnTo>
                  <a:pt x="75385" y="132918"/>
                </a:lnTo>
                <a:lnTo>
                  <a:pt x="79682" y="132067"/>
                </a:lnTo>
                <a:lnTo>
                  <a:pt x="83973" y="131203"/>
                </a:lnTo>
                <a:lnTo>
                  <a:pt x="88145" y="129946"/>
                </a:lnTo>
                <a:lnTo>
                  <a:pt x="92189" y="128269"/>
                </a:lnTo>
                <a:lnTo>
                  <a:pt x="96231" y="126593"/>
                </a:lnTo>
                <a:lnTo>
                  <a:pt x="100076" y="124536"/>
                </a:lnTo>
                <a:lnTo>
                  <a:pt x="103718" y="122110"/>
                </a:lnTo>
                <a:lnTo>
                  <a:pt x="107354" y="119672"/>
                </a:lnTo>
                <a:lnTo>
                  <a:pt x="110722" y="116916"/>
                </a:lnTo>
                <a:lnTo>
                  <a:pt x="113818" y="113817"/>
                </a:lnTo>
                <a:lnTo>
                  <a:pt x="116913" y="110718"/>
                </a:lnTo>
                <a:lnTo>
                  <a:pt x="119677" y="107353"/>
                </a:lnTo>
                <a:lnTo>
                  <a:pt x="122113" y="103720"/>
                </a:lnTo>
                <a:lnTo>
                  <a:pt x="124543" y="100075"/>
                </a:lnTo>
                <a:lnTo>
                  <a:pt x="126597" y="96227"/>
                </a:lnTo>
                <a:lnTo>
                  <a:pt x="128275" y="92189"/>
                </a:lnTo>
                <a:lnTo>
                  <a:pt x="129946" y="88137"/>
                </a:lnTo>
                <a:lnTo>
                  <a:pt x="131211" y="83972"/>
                </a:lnTo>
                <a:lnTo>
                  <a:pt x="132069" y="79679"/>
                </a:lnTo>
                <a:lnTo>
                  <a:pt x="132923" y="75387"/>
                </a:lnTo>
                <a:lnTo>
                  <a:pt x="133350" y="71043"/>
                </a:lnTo>
                <a:lnTo>
                  <a:pt x="133350" y="66675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31376" y="7754188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33350" y="66675"/>
                </a:moveTo>
                <a:lnTo>
                  <a:pt x="133350" y="62293"/>
                </a:lnTo>
                <a:lnTo>
                  <a:pt x="132923" y="57962"/>
                </a:lnTo>
                <a:lnTo>
                  <a:pt x="132069" y="53670"/>
                </a:lnTo>
                <a:lnTo>
                  <a:pt x="131211" y="49364"/>
                </a:lnTo>
                <a:lnTo>
                  <a:pt x="129946" y="45199"/>
                </a:lnTo>
                <a:lnTo>
                  <a:pt x="128275" y="41148"/>
                </a:lnTo>
                <a:lnTo>
                  <a:pt x="126597" y="37109"/>
                </a:lnTo>
                <a:lnTo>
                  <a:pt x="124543" y="33261"/>
                </a:lnTo>
                <a:lnTo>
                  <a:pt x="122113" y="29629"/>
                </a:lnTo>
                <a:lnTo>
                  <a:pt x="119677" y="25984"/>
                </a:lnTo>
                <a:lnTo>
                  <a:pt x="116913" y="22618"/>
                </a:lnTo>
                <a:lnTo>
                  <a:pt x="113818" y="19519"/>
                </a:lnTo>
                <a:lnTo>
                  <a:pt x="110722" y="16433"/>
                </a:lnTo>
                <a:lnTo>
                  <a:pt x="107354" y="13665"/>
                </a:lnTo>
                <a:lnTo>
                  <a:pt x="103718" y="11239"/>
                </a:lnTo>
                <a:lnTo>
                  <a:pt x="100076" y="8801"/>
                </a:lnTo>
                <a:lnTo>
                  <a:pt x="96231" y="6743"/>
                </a:lnTo>
                <a:lnTo>
                  <a:pt x="92189" y="5067"/>
                </a:lnTo>
                <a:lnTo>
                  <a:pt x="88145" y="3390"/>
                </a:lnTo>
                <a:lnTo>
                  <a:pt x="83973" y="2133"/>
                </a:lnTo>
                <a:lnTo>
                  <a:pt x="79682" y="1282"/>
                </a:lnTo>
                <a:lnTo>
                  <a:pt x="75385" y="419"/>
                </a:lnTo>
                <a:lnTo>
                  <a:pt x="71050" y="0"/>
                </a:lnTo>
                <a:lnTo>
                  <a:pt x="62293" y="0"/>
                </a:lnTo>
                <a:lnTo>
                  <a:pt x="57957" y="419"/>
                </a:lnTo>
                <a:lnTo>
                  <a:pt x="53666" y="1282"/>
                </a:lnTo>
                <a:lnTo>
                  <a:pt x="49371" y="2133"/>
                </a:lnTo>
                <a:lnTo>
                  <a:pt x="45203" y="3390"/>
                </a:lnTo>
                <a:lnTo>
                  <a:pt x="41160" y="5067"/>
                </a:lnTo>
                <a:lnTo>
                  <a:pt x="37111" y="6743"/>
                </a:lnTo>
                <a:lnTo>
                  <a:pt x="33272" y="8801"/>
                </a:lnTo>
                <a:lnTo>
                  <a:pt x="29631" y="11239"/>
                </a:lnTo>
                <a:lnTo>
                  <a:pt x="25990" y="13665"/>
                </a:lnTo>
                <a:lnTo>
                  <a:pt x="22621" y="16433"/>
                </a:lnTo>
                <a:lnTo>
                  <a:pt x="19526" y="19519"/>
                </a:lnTo>
                <a:lnTo>
                  <a:pt x="16429" y="22618"/>
                </a:lnTo>
                <a:lnTo>
                  <a:pt x="13666" y="25984"/>
                </a:lnTo>
                <a:lnTo>
                  <a:pt x="11235" y="29629"/>
                </a:lnTo>
                <a:lnTo>
                  <a:pt x="8804" y="33261"/>
                </a:lnTo>
                <a:lnTo>
                  <a:pt x="6751" y="37109"/>
                </a:lnTo>
                <a:lnTo>
                  <a:pt x="5074" y="41148"/>
                </a:lnTo>
                <a:lnTo>
                  <a:pt x="3397" y="45199"/>
                </a:lnTo>
                <a:lnTo>
                  <a:pt x="2132" y="49364"/>
                </a:lnTo>
                <a:lnTo>
                  <a:pt x="1278" y="53670"/>
                </a:lnTo>
                <a:lnTo>
                  <a:pt x="426" y="57962"/>
                </a:lnTo>
                <a:lnTo>
                  <a:pt x="0" y="62293"/>
                </a:lnTo>
                <a:lnTo>
                  <a:pt x="0" y="71043"/>
                </a:lnTo>
                <a:lnTo>
                  <a:pt x="426" y="75387"/>
                </a:lnTo>
                <a:lnTo>
                  <a:pt x="1278" y="79679"/>
                </a:lnTo>
                <a:lnTo>
                  <a:pt x="2132" y="83972"/>
                </a:lnTo>
                <a:lnTo>
                  <a:pt x="3397" y="88137"/>
                </a:lnTo>
                <a:lnTo>
                  <a:pt x="5074" y="92189"/>
                </a:lnTo>
                <a:lnTo>
                  <a:pt x="6751" y="96227"/>
                </a:lnTo>
                <a:lnTo>
                  <a:pt x="8804" y="100075"/>
                </a:lnTo>
                <a:lnTo>
                  <a:pt x="11235" y="103708"/>
                </a:lnTo>
                <a:lnTo>
                  <a:pt x="13666" y="107353"/>
                </a:lnTo>
                <a:lnTo>
                  <a:pt x="16429" y="110718"/>
                </a:lnTo>
                <a:lnTo>
                  <a:pt x="19526" y="113817"/>
                </a:lnTo>
                <a:lnTo>
                  <a:pt x="22621" y="116916"/>
                </a:lnTo>
                <a:lnTo>
                  <a:pt x="25990" y="119672"/>
                </a:lnTo>
                <a:lnTo>
                  <a:pt x="29631" y="122110"/>
                </a:lnTo>
                <a:lnTo>
                  <a:pt x="33272" y="124536"/>
                </a:lnTo>
                <a:lnTo>
                  <a:pt x="37111" y="126593"/>
                </a:lnTo>
                <a:lnTo>
                  <a:pt x="41160" y="128269"/>
                </a:lnTo>
                <a:lnTo>
                  <a:pt x="45203" y="129946"/>
                </a:lnTo>
                <a:lnTo>
                  <a:pt x="49371" y="131203"/>
                </a:lnTo>
                <a:lnTo>
                  <a:pt x="53666" y="132067"/>
                </a:lnTo>
                <a:lnTo>
                  <a:pt x="57957" y="132918"/>
                </a:lnTo>
                <a:lnTo>
                  <a:pt x="62293" y="133350"/>
                </a:lnTo>
                <a:lnTo>
                  <a:pt x="71050" y="133350"/>
                </a:lnTo>
                <a:lnTo>
                  <a:pt x="75385" y="132918"/>
                </a:lnTo>
                <a:lnTo>
                  <a:pt x="79682" y="132067"/>
                </a:lnTo>
                <a:lnTo>
                  <a:pt x="83973" y="131203"/>
                </a:lnTo>
                <a:lnTo>
                  <a:pt x="88145" y="129946"/>
                </a:lnTo>
                <a:lnTo>
                  <a:pt x="92189" y="128269"/>
                </a:lnTo>
                <a:lnTo>
                  <a:pt x="96231" y="126593"/>
                </a:lnTo>
                <a:lnTo>
                  <a:pt x="100076" y="124536"/>
                </a:lnTo>
                <a:lnTo>
                  <a:pt x="103718" y="122110"/>
                </a:lnTo>
                <a:lnTo>
                  <a:pt x="107354" y="119672"/>
                </a:lnTo>
                <a:lnTo>
                  <a:pt x="110722" y="116916"/>
                </a:lnTo>
                <a:lnTo>
                  <a:pt x="113818" y="113817"/>
                </a:lnTo>
                <a:lnTo>
                  <a:pt x="116913" y="110718"/>
                </a:lnTo>
                <a:lnTo>
                  <a:pt x="119677" y="107353"/>
                </a:lnTo>
                <a:lnTo>
                  <a:pt x="122113" y="103708"/>
                </a:lnTo>
                <a:lnTo>
                  <a:pt x="124543" y="100075"/>
                </a:lnTo>
                <a:lnTo>
                  <a:pt x="126597" y="96227"/>
                </a:lnTo>
                <a:lnTo>
                  <a:pt x="128275" y="92189"/>
                </a:lnTo>
                <a:lnTo>
                  <a:pt x="129946" y="88137"/>
                </a:lnTo>
                <a:lnTo>
                  <a:pt x="131211" y="83972"/>
                </a:lnTo>
                <a:lnTo>
                  <a:pt x="132069" y="79679"/>
                </a:lnTo>
                <a:lnTo>
                  <a:pt x="132923" y="75387"/>
                </a:lnTo>
                <a:lnTo>
                  <a:pt x="133350" y="71043"/>
                </a:lnTo>
                <a:lnTo>
                  <a:pt x="133350" y="66675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968614" y="710692"/>
            <a:ext cx="5187632" cy="29844"/>
          </a:xfrm>
          <a:custGeom>
            <a:avLst/>
            <a:gdLst/>
            <a:ahLst/>
            <a:cxnLst/>
            <a:rect l="l" t="t" r="r" b="b"/>
            <a:pathLst>
              <a:path w="5187632" h="29844">
                <a:moveTo>
                  <a:pt x="0" y="29844"/>
                </a:moveTo>
                <a:lnTo>
                  <a:pt x="5187632" y="29844"/>
                </a:lnTo>
                <a:lnTo>
                  <a:pt x="5187632" y="0"/>
                </a:lnTo>
                <a:lnTo>
                  <a:pt x="0" y="0"/>
                </a:lnTo>
                <a:lnTo>
                  <a:pt x="0" y="29844"/>
                </a:lnTo>
                <a:close/>
              </a:path>
            </a:pathLst>
          </a:custGeom>
          <a:solidFill>
            <a:srgbClr val="FEAA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968614" y="710692"/>
            <a:ext cx="5187632" cy="29844"/>
          </a:xfrm>
          <a:custGeom>
            <a:avLst/>
            <a:gdLst/>
            <a:ahLst/>
            <a:cxnLst/>
            <a:rect l="l" t="t" r="r" b="b"/>
            <a:pathLst>
              <a:path w="5187632" h="29844">
                <a:moveTo>
                  <a:pt x="0" y="29844"/>
                </a:moveTo>
                <a:lnTo>
                  <a:pt x="5187632" y="29844"/>
                </a:lnTo>
                <a:lnTo>
                  <a:pt x="5187632" y="0"/>
                </a:lnTo>
                <a:lnTo>
                  <a:pt x="0" y="0"/>
                </a:lnTo>
                <a:lnTo>
                  <a:pt x="0" y="29844"/>
                </a:lnTo>
                <a:close/>
              </a:path>
            </a:pathLst>
          </a:custGeom>
          <a:solidFill>
            <a:srgbClr val="FEAA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0476077" y="1156703"/>
            <a:ext cx="5886450" cy="77503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948481" y="838012"/>
            <a:ext cx="5259610" cy="847216"/>
          </a:xfrm>
          <a:prstGeom prst="rect">
            <a:avLst/>
          </a:prstGeom>
        </p:spPr>
        <p:txBody>
          <a:bodyPr wrap="square" lIns="0" tIns="42354" rIns="0" bIns="0" rtlCol="0">
            <a:noAutofit/>
          </a:bodyPr>
          <a:lstStyle/>
          <a:p>
            <a:pPr marL="12700">
              <a:lnSpc>
                <a:spcPts val="6670"/>
              </a:lnSpc>
            </a:pPr>
            <a:r>
              <a:rPr sz="6450" b="1" spc="910" dirty="0">
                <a:solidFill>
                  <a:srgbClr val="FEAA3F"/>
                </a:solidFill>
                <a:latin typeface="Calibri"/>
                <a:cs typeface="Calibri"/>
              </a:rPr>
              <a:t>Importance</a:t>
            </a:r>
            <a:endParaRPr sz="645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298441" y="838012"/>
            <a:ext cx="1029566" cy="847216"/>
          </a:xfrm>
          <a:prstGeom prst="rect">
            <a:avLst/>
          </a:prstGeom>
        </p:spPr>
        <p:txBody>
          <a:bodyPr wrap="square" lIns="0" tIns="42354" rIns="0" bIns="0" rtlCol="0">
            <a:noAutofit/>
          </a:bodyPr>
          <a:lstStyle/>
          <a:p>
            <a:pPr marL="12700">
              <a:lnSpc>
                <a:spcPts val="6670"/>
              </a:lnSpc>
            </a:pPr>
            <a:r>
              <a:rPr sz="6450" b="1" spc="700" dirty="0">
                <a:solidFill>
                  <a:srgbClr val="FEAA3F"/>
                </a:solidFill>
                <a:latin typeface="Calibri"/>
                <a:cs typeface="Calibri"/>
              </a:rPr>
              <a:t>of</a:t>
            </a:r>
            <a:endParaRPr sz="645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418387" y="838012"/>
            <a:ext cx="664773" cy="847216"/>
          </a:xfrm>
          <a:prstGeom prst="rect">
            <a:avLst/>
          </a:prstGeom>
        </p:spPr>
        <p:txBody>
          <a:bodyPr wrap="square" lIns="0" tIns="42354" rIns="0" bIns="0" rtlCol="0">
            <a:noAutofit/>
          </a:bodyPr>
          <a:lstStyle/>
          <a:p>
            <a:pPr marL="12700">
              <a:lnSpc>
                <a:spcPts val="6670"/>
              </a:lnSpc>
            </a:pPr>
            <a:r>
              <a:rPr sz="6450" b="1" spc="857" dirty="0">
                <a:solidFill>
                  <a:srgbClr val="FEAA3F"/>
                </a:solidFill>
                <a:latin typeface="Calibri"/>
                <a:cs typeface="Calibri"/>
              </a:rPr>
              <a:t>a</a:t>
            </a:r>
            <a:endParaRPr sz="645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48481" y="1828612"/>
            <a:ext cx="7459210" cy="847216"/>
          </a:xfrm>
          <a:prstGeom prst="rect">
            <a:avLst/>
          </a:prstGeom>
        </p:spPr>
        <p:txBody>
          <a:bodyPr wrap="square" lIns="0" tIns="42354" rIns="0" bIns="0" rtlCol="0">
            <a:noAutofit/>
          </a:bodyPr>
          <a:lstStyle/>
          <a:p>
            <a:pPr marL="12700">
              <a:lnSpc>
                <a:spcPts val="6670"/>
              </a:lnSpc>
            </a:pPr>
            <a:r>
              <a:rPr sz="6450" b="1" spc="783" dirty="0">
                <a:solidFill>
                  <a:srgbClr val="FEAA3F"/>
                </a:solidFill>
                <a:latin typeface="Calibri"/>
                <a:cs typeface="Calibri"/>
              </a:rPr>
              <a:t>Grade Calculator</a:t>
            </a:r>
            <a:endParaRPr sz="6450">
              <a:latin typeface="Calibri"/>
              <a:cs typeface="Calibri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1455470" y="3630435"/>
            <a:ext cx="8181400" cy="4917249"/>
          </a:xfrm>
          <a:prstGeom prst="rect">
            <a:avLst/>
          </a:prstGeom>
        </p:spPr>
        <p:txBody>
          <a:bodyPr wrap="square" lIns="0" tIns="22288" rIns="0" bIns="0" rtlCol="0">
            <a:noAutofit/>
          </a:bodyPr>
          <a:lstStyle/>
          <a:p>
            <a:pPr marL="12700">
              <a:lnSpc>
                <a:spcPts val="3510"/>
              </a:lnSpc>
            </a:pPr>
            <a:r>
              <a:rPr sz="3250" spc="340" dirty="0">
                <a:solidFill>
                  <a:srgbClr val="FEFFFE"/>
                </a:solidFill>
                <a:latin typeface="Calibri"/>
                <a:cs typeface="Calibri"/>
              </a:rPr>
              <a:t>Efﬁciency: Reduces manual calculation</a:t>
            </a:r>
            <a:endParaRPr sz="3250">
              <a:latin typeface="Calibri"/>
              <a:cs typeface="Calibri"/>
            </a:endParaRPr>
          </a:p>
          <a:p>
            <a:pPr marL="12700" marR="394153">
              <a:lnSpc>
                <a:spcPts val="3900"/>
              </a:lnSpc>
              <a:spcBef>
                <a:spcPts val="59"/>
              </a:spcBef>
            </a:pPr>
            <a:r>
              <a:rPr sz="3250" spc="281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3250" spc="432" dirty="0">
                <a:solidFill>
                  <a:srgbClr val="FEFFFE"/>
                </a:solidFill>
                <a:latin typeface="Calibri"/>
                <a:cs typeface="Calibri"/>
              </a:rPr>
              <a:t>im</a:t>
            </a:r>
            <a:r>
              <a:rPr sz="3250" spc="418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3250" spc="144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250" spc="-29" dirty="0">
                <a:solidFill>
                  <a:srgbClr val="FEFFFE"/>
                </a:solidFill>
                <a:latin typeface="Calibri"/>
                <a:cs typeface="Calibri"/>
              </a:rPr>
              <a:t>f</a:t>
            </a:r>
            <a:r>
              <a:rPr sz="3250" spc="0" dirty="0">
                <a:solidFill>
                  <a:srgbClr val="FEFFFE"/>
                </a:solidFill>
                <a:latin typeface="Calibri"/>
                <a:cs typeface="Calibri"/>
              </a:rPr>
              <a:t>or</a:t>
            </a:r>
            <a:r>
              <a:rPr sz="3250" spc="724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250" spc="329" dirty="0">
                <a:solidFill>
                  <a:srgbClr val="FEFFFE"/>
                </a:solidFill>
                <a:latin typeface="Calibri"/>
                <a:cs typeface="Calibri"/>
              </a:rPr>
              <a:t>s</a:t>
            </a:r>
            <a:r>
              <a:rPr sz="3250" spc="281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3250" spc="442" dirty="0">
                <a:solidFill>
                  <a:srgbClr val="FEFFFE"/>
                </a:solidFill>
                <a:latin typeface="Calibri"/>
                <a:cs typeface="Calibri"/>
              </a:rPr>
              <a:t>ud</a:t>
            </a:r>
            <a:r>
              <a:rPr sz="3250" spc="418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3250" spc="442" dirty="0">
                <a:solidFill>
                  <a:srgbClr val="FEFFFE"/>
                </a:solidFill>
                <a:latin typeface="Calibri"/>
                <a:cs typeface="Calibri"/>
              </a:rPr>
              <a:t>n</a:t>
            </a:r>
            <a:r>
              <a:rPr sz="3250" spc="281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3250" spc="329" dirty="0">
                <a:solidFill>
                  <a:srgbClr val="FEFFFE"/>
                </a:solidFill>
                <a:latin typeface="Calibri"/>
                <a:cs typeface="Calibri"/>
              </a:rPr>
              <a:t>s</a:t>
            </a:r>
            <a:r>
              <a:rPr sz="3250" spc="78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250" spc="403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r>
              <a:rPr sz="3250" spc="442" dirty="0">
                <a:solidFill>
                  <a:srgbClr val="FEFFFE"/>
                </a:solidFill>
                <a:latin typeface="Calibri"/>
                <a:cs typeface="Calibri"/>
              </a:rPr>
              <a:t>nd</a:t>
            </a:r>
            <a:r>
              <a:rPr sz="3250" spc="174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250" spc="317" dirty="0">
                <a:solidFill>
                  <a:srgbClr val="FEFFFE"/>
                </a:solidFill>
                <a:latin typeface="Calibri"/>
                <a:cs typeface="Calibri"/>
              </a:rPr>
              <a:t>in</a:t>
            </a:r>
            <a:r>
              <a:rPr sz="3250" spc="316" dirty="0">
                <a:solidFill>
                  <a:srgbClr val="FEFFFE"/>
                </a:solidFill>
                <a:latin typeface="Calibri"/>
                <a:cs typeface="Calibri"/>
              </a:rPr>
              <a:t>s</a:t>
            </a:r>
            <a:r>
              <a:rPr sz="3250" spc="237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3250" spc="325" dirty="0">
                <a:solidFill>
                  <a:srgbClr val="FEFFFE"/>
                </a:solidFill>
                <a:latin typeface="Calibri"/>
                <a:cs typeface="Calibri"/>
              </a:rPr>
              <a:t>ru</a:t>
            </a:r>
            <a:r>
              <a:rPr sz="3250" spc="485" dirty="0">
                <a:solidFill>
                  <a:srgbClr val="FEFFFE"/>
                </a:solidFill>
                <a:latin typeface="Calibri"/>
                <a:cs typeface="Calibri"/>
              </a:rPr>
              <a:t>c</a:t>
            </a:r>
            <a:r>
              <a:rPr sz="3250" spc="178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3250" spc="325" dirty="0">
                <a:solidFill>
                  <a:srgbClr val="FEFFFE"/>
                </a:solidFill>
                <a:latin typeface="Calibri"/>
                <a:cs typeface="Calibri"/>
              </a:rPr>
              <a:t>o</a:t>
            </a:r>
            <a:r>
              <a:rPr sz="3250" spc="163" dirty="0">
                <a:solidFill>
                  <a:srgbClr val="FEFFFE"/>
                </a:solidFill>
                <a:latin typeface="Calibri"/>
                <a:cs typeface="Calibri"/>
              </a:rPr>
              <a:t>r</a:t>
            </a:r>
            <a:r>
              <a:rPr sz="3250" spc="316" dirty="0">
                <a:solidFill>
                  <a:srgbClr val="FEFFFE"/>
                </a:solidFill>
                <a:latin typeface="Calibri"/>
                <a:cs typeface="Calibri"/>
              </a:rPr>
              <a:t>s</a:t>
            </a:r>
            <a:r>
              <a:rPr sz="3250" spc="-131" dirty="0">
                <a:solidFill>
                  <a:srgbClr val="FEFFFE"/>
                </a:solidFill>
                <a:latin typeface="Calibri"/>
                <a:cs typeface="Calibri"/>
              </a:rPr>
              <a:t>.</a:t>
            </a:r>
            <a:r>
              <a:rPr sz="3250" spc="-117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250" spc="435" dirty="0">
                <a:solidFill>
                  <a:srgbClr val="FEFFFE"/>
                </a:solidFill>
                <a:latin typeface="Calibri"/>
                <a:cs typeface="Calibri"/>
              </a:rPr>
              <a:t>Ac</a:t>
            </a:r>
            <a:r>
              <a:rPr sz="3250" spc="465" dirty="0">
                <a:solidFill>
                  <a:srgbClr val="FEFFFE"/>
                </a:solidFill>
                <a:latin typeface="Calibri"/>
                <a:cs typeface="Calibri"/>
              </a:rPr>
              <a:t>c</a:t>
            </a:r>
            <a:r>
              <a:rPr sz="3250" spc="476" dirty="0">
                <a:solidFill>
                  <a:srgbClr val="FEFFFE"/>
                </a:solidFill>
                <a:latin typeface="Calibri"/>
                <a:cs typeface="Calibri"/>
              </a:rPr>
              <a:t>u</a:t>
            </a:r>
            <a:r>
              <a:rPr sz="3250" spc="13" dirty="0">
                <a:solidFill>
                  <a:srgbClr val="FEFFFE"/>
                </a:solidFill>
                <a:latin typeface="Calibri"/>
                <a:cs typeface="Calibri"/>
              </a:rPr>
              <a:t>r</a:t>
            </a:r>
            <a:r>
              <a:rPr sz="3250" spc="357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r>
              <a:rPr sz="3250" spc="440" dirty="0">
                <a:solidFill>
                  <a:srgbClr val="FEFFFE"/>
                </a:solidFill>
                <a:latin typeface="Calibri"/>
                <a:cs typeface="Calibri"/>
              </a:rPr>
              <a:t>c</a:t>
            </a:r>
            <a:r>
              <a:rPr sz="3250" spc="317" dirty="0">
                <a:solidFill>
                  <a:srgbClr val="FEFFFE"/>
                </a:solidFill>
                <a:latin typeface="Calibri"/>
                <a:cs typeface="Calibri"/>
              </a:rPr>
              <a:t>y</a:t>
            </a:r>
            <a:r>
              <a:rPr sz="3250" spc="-182" dirty="0">
                <a:solidFill>
                  <a:srgbClr val="FEFFFE"/>
                </a:solidFill>
                <a:latin typeface="Calibri"/>
                <a:cs typeface="Calibri"/>
              </a:rPr>
              <a:t>:</a:t>
            </a:r>
            <a:r>
              <a:rPr sz="3250" spc="119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250" spc="395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3250" spc="425" dirty="0">
                <a:solidFill>
                  <a:srgbClr val="FEFFFE"/>
                </a:solidFill>
                <a:latin typeface="Calibri"/>
                <a:cs typeface="Calibri"/>
              </a:rPr>
              <a:t>n</a:t>
            </a:r>
            <a:r>
              <a:rPr sz="3250" spc="316" dirty="0">
                <a:solidFill>
                  <a:srgbClr val="FEFFFE"/>
                </a:solidFill>
                <a:latin typeface="Calibri"/>
                <a:cs typeface="Calibri"/>
              </a:rPr>
              <a:t>s</a:t>
            </a:r>
            <a:r>
              <a:rPr sz="3250" spc="425" dirty="0">
                <a:solidFill>
                  <a:srgbClr val="FEFFFE"/>
                </a:solidFill>
                <a:latin typeface="Calibri"/>
                <a:cs typeface="Calibri"/>
              </a:rPr>
              <a:t>u</a:t>
            </a:r>
            <a:r>
              <a:rPr sz="3250" spc="225" dirty="0">
                <a:solidFill>
                  <a:srgbClr val="FEFFFE"/>
                </a:solidFill>
                <a:latin typeface="Calibri"/>
                <a:cs typeface="Calibri"/>
              </a:rPr>
              <a:t>r</a:t>
            </a:r>
            <a:r>
              <a:rPr sz="3250" spc="402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3250" spc="316" dirty="0">
                <a:solidFill>
                  <a:srgbClr val="FEFFFE"/>
                </a:solidFill>
                <a:latin typeface="Calibri"/>
                <a:cs typeface="Calibri"/>
              </a:rPr>
              <a:t>s</a:t>
            </a:r>
            <a:r>
              <a:rPr sz="3250" spc="278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250" spc="270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3250" spc="425" dirty="0">
                <a:solidFill>
                  <a:srgbClr val="FEFFFE"/>
                </a:solidFill>
                <a:latin typeface="Calibri"/>
                <a:cs typeface="Calibri"/>
              </a:rPr>
              <a:t>h</a:t>
            </a:r>
            <a:r>
              <a:rPr sz="3250" spc="388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r>
              <a:rPr sz="3250" spc="270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3250" spc="91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250" spc="0" dirty="0">
                <a:solidFill>
                  <a:srgbClr val="FEFFFE"/>
                </a:solidFill>
                <a:latin typeface="Calibri"/>
                <a:cs typeface="Calibri"/>
              </a:rPr>
              <a:t>all </a:t>
            </a:r>
            <a:r>
              <a:rPr sz="3250" spc="11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250" spc="701" dirty="0">
                <a:solidFill>
                  <a:srgbClr val="FEFFFE"/>
                </a:solidFill>
                <a:latin typeface="Calibri"/>
                <a:cs typeface="Calibri"/>
              </a:rPr>
              <a:t>g</a:t>
            </a:r>
            <a:r>
              <a:rPr sz="3250" spc="13" dirty="0">
                <a:solidFill>
                  <a:srgbClr val="FEFFFE"/>
                </a:solidFill>
                <a:latin typeface="Calibri"/>
                <a:cs typeface="Calibri"/>
              </a:rPr>
              <a:t>r</a:t>
            </a:r>
            <a:r>
              <a:rPr sz="3250" spc="357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r>
              <a:rPr sz="3250" spc="493" dirty="0">
                <a:solidFill>
                  <a:srgbClr val="FEFFFE"/>
                </a:solidFill>
                <a:latin typeface="Calibri"/>
                <a:cs typeface="Calibri"/>
              </a:rPr>
              <a:t>d</a:t>
            </a:r>
            <a:r>
              <a:rPr sz="3250" spc="317" dirty="0">
                <a:solidFill>
                  <a:srgbClr val="FEFFFE"/>
                </a:solidFill>
                <a:latin typeface="Calibri"/>
                <a:cs typeface="Calibri"/>
              </a:rPr>
              <a:t>in</a:t>
            </a:r>
            <a:r>
              <a:rPr sz="3250" spc="701" dirty="0">
                <a:solidFill>
                  <a:srgbClr val="FEFFFE"/>
                </a:solidFill>
                <a:latin typeface="Calibri"/>
                <a:cs typeface="Calibri"/>
              </a:rPr>
              <a:t>g</a:t>
            </a:r>
            <a:r>
              <a:rPr sz="3250" spc="336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250" spc="264" dirty="0">
                <a:solidFill>
                  <a:srgbClr val="FEFFFE"/>
                </a:solidFill>
                <a:latin typeface="Calibri"/>
                <a:cs typeface="Calibri"/>
              </a:rPr>
              <a:t>c</a:t>
            </a:r>
            <a:r>
              <a:rPr sz="3250" spc="375" dirty="0">
                <a:solidFill>
                  <a:srgbClr val="FEFFFE"/>
                </a:solidFill>
                <a:latin typeface="Calibri"/>
                <a:cs typeface="Calibri"/>
              </a:rPr>
              <a:t>o</a:t>
            </a:r>
            <a:r>
              <a:rPr sz="3250" spc="569" dirty="0">
                <a:solidFill>
                  <a:srgbClr val="FEFFFE"/>
                </a:solidFill>
                <a:latin typeface="Calibri"/>
                <a:cs typeface="Calibri"/>
              </a:rPr>
              <a:t>m</a:t>
            </a:r>
            <a:r>
              <a:rPr sz="3250" spc="375" dirty="0">
                <a:solidFill>
                  <a:srgbClr val="FEFFFE"/>
                </a:solidFill>
                <a:latin typeface="Calibri"/>
                <a:cs typeface="Calibri"/>
              </a:rPr>
              <a:t>pon</a:t>
            </a:r>
            <a:r>
              <a:rPr sz="3250" spc="354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3250" spc="375" dirty="0">
                <a:solidFill>
                  <a:srgbClr val="FEFFFE"/>
                </a:solidFill>
                <a:latin typeface="Calibri"/>
                <a:cs typeface="Calibri"/>
              </a:rPr>
              <a:t>n</a:t>
            </a:r>
            <a:r>
              <a:rPr sz="3250" spc="237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3250" spc="278" dirty="0">
                <a:solidFill>
                  <a:srgbClr val="FEFFFE"/>
                </a:solidFill>
                <a:latin typeface="Calibri"/>
                <a:cs typeface="Calibri"/>
              </a:rPr>
              <a:t>s</a:t>
            </a:r>
            <a:r>
              <a:rPr sz="3250" spc="869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250" spc="341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r>
              <a:rPr sz="3250" spc="193" dirty="0">
                <a:solidFill>
                  <a:srgbClr val="FEFFFE"/>
                </a:solidFill>
                <a:latin typeface="Calibri"/>
                <a:cs typeface="Calibri"/>
              </a:rPr>
              <a:t>r</a:t>
            </a:r>
            <a:r>
              <a:rPr sz="3250" spc="354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3250" spc="65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250" spc="300" dirty="0">
                <a:solidFill>
                  <a:srgbClr val="FEFFFE"/>
                </a:solidFill>
                <a:latin typeface="Calibri"/>
                <a:cs typeface="Calibri"/>
              </a:rPr>
              <a:t>c</a:t>
            </a:r>
            <a:r>
              <a:rPr sz="3250" spc="341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r>
              <a:rPr sz="3250" spc="279" dirty="0">
                <a:solidFill>
                  <a:srgbClr val="FEFFFE"/>
                </a:solidFill>
                <a:latin typeface="Calibri"/>
                <a:cs typeface="Calibri"/>
              </a:rPr>
              <a:t>lcu</a:t>
            </a:r>
            <a:r>
              <a:rPr sz="3250" spc="252" dirty="0">
                <a:solidFill>
                  <a:srgbClr val="FEFFFE"/>
                </a:solidFill>
                <a:latin typeface="Calibri"/>
                <a:cs typeface="Calibri"/>
              </a:rPr>
              <a:t>la</a:t>
            </a:r>
            <a:r>
              <a:rPr sz="3250" spc="164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3250" spc="354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3250" spc="375" dirty="0">
                <a:solidFill>
                  <a:srgbClr val="FEFFFE"/>
                </a:solidFill>
                <a:latin typeface="Calibri"/>
                <a:cs typeface="Calibri"/>
              </a:rPr>
              <a:t>d</a:t>
            </a:r>
            <a:r>
              <a:rPr sz="3250" spc="661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250" spc="175" dirty="0">
                <a:solidFill>
                  <a:srgbClr val="FEFFFE"/>
                </a:solidFill>
                <a:latin typeface="Calibri"/>
                <a:cs typeface="Calibri"/>
              </a:rPr>
              <a:t>f</a:t>
            </a:r>
            <a:r>
              <a:rPr sz="3250" spc="341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r>
              <a:rPr sz="3250" spc="162" dirty="0">
                <a:solidFill>
                  <a:srgbClr val="FEFFFE"/>
                </a:solidFill>
                <a:latin typeface="Calibri"/>
                <a:cs typeface="Calibri"/>
              </a:rPr>
              <a:t>i</a:t>
            </a:r>
            <a:r>
              <a:rPr sz="3250" spc="217" dirty="0">
                <a:solidFill>
                  <a:srgbClr val="FEFFFE"/>
                </a:solidFill>
                <a:latin typeface="Calibri"/>
                <a:cs typeface="Calibri"/>
              </a:rPr>
              <a:t>r</a:t>
            </a:r>
            <a:r>
              <a:rPr sz="3250" spc="242" dirty="0">
                <a:solidFill>
                  <a:srgbClr val="FEFFFE"/>
                </a:solidFill>
                <a:latin typeface="Calibri"/>
                <a:cs typeface="Calibri"/>
              </a:rPr>
              <a:t>ly</a:t>
            </a:r>
            <a:r>
              <a:rPr sz="3250" spc="-139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250" spc="357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r>
              <a:rPr sz="3250" spc="493" dirty="0">
                <a:solidFill>
                  <a:srgbClr val="FEFFFE"/>
                </a:solidFill>
                <a:latin typeface="Calibri"/>
                <a:cs typeface="Calibri"/>
              </a:rPr>
              <a:t>nd</a:t>
            </a:r>
            <a:r>
              <a:rPr sz="3250" spc="212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3250" spc="435" dirty="0">
                <a:solidFill>
                  <a:srgbClr val="FEFFFE"/>
                </a:solidFill>
                <a:latin typeface="Calibri"/>
                <a:cs typeface="Calibri"/>
              </a:rPr>
              <a:t>c</a:t>
            </a:r>
            <a:r>
              <a:rPr sz="3250" spc="325" dirty="0">
                <a:solidFill>
                  <a:srgbClr val="FEFFFE"/>
                </a:solidFill>
                <a:latin typeface="Calibri"/>
                <a:cs typeface="Calibri"/>
              </a:rPr>
              <a:t>o</a:t>
            </a:r>
            <a:r>
              <a:rPr sz="3250" spc="493" dirty="0">
                <a:solidFill>
                  <a:srgbClr val="FEFFFE"/>
                </a:solidFill>
                <a:latin typeface="Calibri"/>
                <a:cs typeface="Calibri"/>
              </a:rPr>
              <a:t>n</a:t>
            </a:r>
            <a:r>
              <a:rPr sz="3250" spc="316" dirty="0">
                <a:solidFill>
                  <a:srgbClr val="FEFFFE"/>
                </a:solidFill>
                <a:latin typeface="Calibri"/>
                <a:cs typeface="Calibri"/>
              </a:rPr>
              <a:t>s</a:t>
            </a:r>
            <a:r>
              <a:rPr sz="3250" spc="220" dirty="0">
                <a:solidFill>
                  <a:srgbClr val="FEFFFE"/>
                </a:solidFill>
                <a:latin typeface="Calibri"/>
                <a:cs typeface="Calibri"/>
              </a:rPr>
              <a:t>is</a:t>
            </a:r>
            <a:r>
              <a:rPr sz="3250" spc="178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3250" spc="354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3250" spc="493" dirty="0">
                <a:solidFill>
                  <a:srgbClr val="FEFFFE"/>
                </a:solidFill>
                <a:latin typeface="Calibri"/>
                <a:cs typeface="Calibri"/>
              </a:rPr>
              <a:t>n</a:t>
            </a:r>
            <a:r>
              <a:rPr sz="3250" spc="237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3250" spc="132" dirty="0">
                <a:solidFill>
                  <a:srgbClr val="FEFFFE"/>
                </a:solidFill>
                <a:latin typeface="Calibri"/>
                <a:cs typeface="Calibri"/>
              </a:rPr>
              <a:t>l</a:t>
            </a:r>
            <a:r>
              <a:rPr sz="3250" spc="183" dirty="0">
                <a:solidFill>
                  <a:srgbClr val="FEFFFE"/>
                </a:solidFill>
                <a:latin typeface="Calibri"/>
                <a:cs typeface="Calibri"/>
              </a:rPr>
              <a:t>y</a:t>
            </a:r>
            <a:r>
              <a:rPr sz="3250" spc="-131" dirty="0">
                <a:solidFill>
                  <a:srgbClr val="FEFFFE"/>
                </a:solidFill>
                <a:latin typeface="Calibri"/>
                <a:cs typeface="Calibri"/>
              </a:rPr>
              <a:t>.</a:t>
            </a:r>
            <a:endParaRPr sz="3250">
              <a:latin typeface="Calibri"/>
              <a:cs typeface="Calibri"/>
            </a:endParaRPr>
          </a:p>
          <a:p>
            <a:pPr marL="12700" marR="62264">
              <a:lnSpc>
                <a:spcPts val="3929"/>
              </a:lnSpc>
              <a:spcBef>
                <a:spcPts val="1"/>
              </a:spcBef>
            </a:pPr>
            <a:r>
              <a:rPr sz="3250" spc="265" dirty="0">
                <a:solidFill>
                  <a:srgbClr val="FEFFFE"/>
                </a:solidFill>
                <a:latin typeface="Calibri"/>
                <a:cs typeface="Calibri"/>
              </a:rPr>
              <a:t>Transparency: Makes it easy for</a:t>
            </a:r>
            <a:endParaRPr sz="3250">
              <a:latin typeface="Calibri"/>
              <a:cs typeface="Calibri"/>
            </a:endParaRPr>
          </a:p>
          <a:p>
            <a:pPr marL="12700" marR="536944">
              <a:lnSpc>
                <a:spcPts val="3900"/>
              </a:lnSpc>
              <a:spcBef>
                <a:spcPts val="38"/>
              </a:spcBef>
            </a:pPr>
            <a:r>
              <a:rPr sz="3250" spc="309" dirty="0">
                <a:solidFill>
                  <a:srgbClr val="FEFFFE"/>
                </a:solidFill>
                <a:latin typeface="Calibri"/>
                <a:cs typeface="Calibri"/>
              </a:rPr>
              <a:t>students to see how their grades are determined.</a:t>
            </a:r>
            <a:endParaRPr sz="3250">
              <a:latin typeface="Calibri"/>
              <a:cs typeface="Calibri"/>
            </a:endParaRPr>
          </a:p>
          <a:p>
            <a:pPr marL="12700" marR="531961">
              <a:lnSpc>
                <a:spcPts val="3900"/>
              </a:lnSpc>
            </a:pPr>
            <a:r>
              <a:rPr sz="3250" spc="302" dirty="0">
                <a:solidFill>
                  <a:srgbClr val="FEFFFE"/>
                </a:solidFill>
                <a:latin typeface="Calibri"/>
                <a:cs typeface="Calibri"/>
              </a:rPr>
              <a:t>Error-Free: Minimizes the chances of human error in grade calculations.</a:t>
            </a:r>
            <a:endParaRPr sz="32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/>
          <p:nvPr/>
        </p:nvSpPr>
        <p:spPr>
          <a:xfrm>
            <a:off x="0" y="-22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958628" y="1988832"/>
            <a:ext cx="104775" cy="104775"/>
          </a:xfrm>
          <a:custGeom>
            <a:avLst/>
            <a:gdLst/>
            <a:ahLst/>
            <a:cxnLst/>
            <a:rect l="l" t="t" r="r" b="b"/>
            <a:pathLst>
              <a:path w="104775" h="104775">
                <a:moveTo>
                  <a:pt x="104775" y="52387"/>
                </a:moveTo>
                <a:lnTo>
                  <a:pt x="104775" y="48958"/>
                </a:lnTo>
                <a:lnTo>
                  <a:pt x="104432" y="45542"/>
                </a:lnTo>
                <a:lnTo>
                  <a:pt x="103759" y="42176"/>
                </a:lnTo>
                <a:lnTo>
                  <a:pt x="103098" y="38798"/>
                </a:lnTo>
                <a:lnTo>
                  <a:pt x="102107" y="35521"/>
                </a:lnTo>
                <a:lnTo>
                  <a:pt x="100787" y="32346"/>
                </a:lnTo>
                <a:lnTo>
                  <a:pt x="99466" y="29159"/>
                </a:lnTo>
                <a:lnTo>
                  <a:pt x="97853" y="26149"/>
                </a:lnTo>
                <a:lnTo>
                  <a:pt x="95935" y="23291"/>
                </a:lnTo>
                <a:lnTo>
                  <a:pt x="94030" y="20434"/>
                </a:lnTo>
                <a:lnTo>
                  <a:pt x="91859" y="17779"/>
                </a:lnTo>
                <a:lnTo>
                  <a:pt x="89433" y="15354"/>
                </a:lnTo>
                <a:lnTo>
                  <a:pt x="86995" y="12915"/>
                </a:lnTo>
                <a:lnTo>
                  <a:pt x="84353" y="10744"/>
                </a:lnTo>
                <a:lnTo>
                  <a:pt x="81495" y="8839"/>
                </a:lnTo>
                <a:lnTo>
                  <a:pt x="78625" y="6921"/>
                </a:lnTo>
                <a:lnTo>
                  <a:pt x="75615" y="5308"/>
                </a:lnTo>
                <a:lnTo>
                  <a:pt x="72428" y="3987"/>
                </a:lnTo>
                <a:lnTo>
                  <a:pt x="69253" y="2679"/>
                </a:lnTo>
                <a:lnTo>
                  <a:pt x="65976" y="1676"/>
                </a:lnTo>
                <a:lnTo>
                  <a:pt x="62598" y="1016"/>
                </a:lnTo>
                <a:lnTo>
                  <a:pt x="59232" y="342"/>
                </a:lnTo>
                <a:lnTo>
                  <a:pt x="55816" y="0"/>
                </a:lnTo>
                <a:lnTo>
                  <a:pt x="48945" y="0"/>
                </a:lnTo>
                <a:lnTo>
                  <a:pt x="45542" y="342"/>
                </a:lnTo>
                <a:lnTo>
                  <a:pt x="42163" y="1016"/>
                </a:lnTo>
                <a:lnTo>
                  <a:pt x="38785" y="1676"/>
                </a:lnTo>
                <a:lnTo>
                  <a:pt x="35521" y="2679"/>
                </a:lnTo>
                <a:lnTo>
                  <a:pt x="32334" y="3987"/>
                </a:lnTo>
                <a:lnTo>
                  <a:pt x="29159" y="5308"/>
                </a:lnTo>
                <a:lnTo>
                  <a:pt x="26136" y="6921"/>
                </a:lnTo>
                <a:lnTo>
                  <a:pt x="23279" y="8839"/>
                </a:lnTo>
                <a:lnTo>
                  <a:pt x="20421" y="10744"/>
                </a:lnTo>
                <a:lnTo>
                  <a:pt x="17767" y="12915"/>
                </a:lnTo>
                <a:lnTo>
                  <a:pt x="15341" y="15354"/>
                </a:lnTo>
                <a:lnTo>
                  <a:pt x="12915" y="17779"/>
                </a:lnTo>
                <a:lnTo>
                  <a:pt x="10731" y="20434"/>
                </a:lnTo>
                <a:lnTo>
                  <a:pt x="8826" y="23291"/>
                </a:lnTo>
                <a:lnTo>
                  <a:pt x="6921" y="26149"/>
                </a:lnTo>
                <a:lnTo>
                  <a:pt x="5295" y="29159"/>
                </a:lnTo>
                <a:lnTo>
                  <a:pt x="3987" y="32346"/>
                </a:lnTo>
                <a:lnTo>
                  <a:pt x="2666" y="35521"/>
                </a:lnTo>
                <a:lnTo>
                  <a:pt x="1676" y="38798"/>
                </a:lnTo>
                <a:lnTo>
                  <a:pt x="1003" y="42176"/>
                </a:lnTo>
                <a:lnTo>
                  <a:pt x="330" y="45542"/>
                </a:lnTo>
                <a:lnTo>
                  <a:pt x="0" y="48958"/>
                </a:lnTo>
                <a:lnTo>
                  <a:pt x="0" y="55829"/>
                </a:lnTo>
                <a:lnTo>
                  <a:pt x="330" y="59232"/>
                </a:lnTo>
                <a:lnTo>
                  <a:pt x="1003" y="62610"/>
                </a:lnTo>
                <a:lnTo>
                  <a:pt x="1676" y="65989"/>
                </a:lnTo>
                <a:lnTo>
                  <a:pt x="2666" y="69265"/>
                </a:lnTo>
                <a:lnTo>
                  <a:pt x="3987" y="72440"/>
                </a:lnTo>
                <a:lnTo>
                  <a:pt x="5295" y="75615"/>
                </a:lnTo>
                <a:lnTo>
                  <a:pt x="6921" y="78638"/>
                </a:lnTo>
                <a:lnTo>
                  <a:pt x="8826" y="81495"/>
                </a:lnTo>
                <a:lnTo>
                  <a:pt x="10731" y="84366"/>
                </a:lnTo>
                <a:lnTo>
                  <a:pt x="12915" y="87007"/>
                </a:lnTo>
                <a:lnTo>
                  <a:pt x="15341" y="89433"/>
                </a:lnTo>
                <a:lnTo>
                  <a:pt x="17767" y="91871"/>
                </a:lnTo>
                <a:lnTo>
                  <a:pt x="20421" y="94043"/>
                </a:lnTo>
                <a:lnTo>
                  <a:pt x="23279" y="95948"/>
                </a:lnTo>
                <a:lnTo>
                  <a:pt x="26136" y="97866"/>
                </a:lnTo>
                <a:lnTo>
                  <a:pt x="29159" y="99479"/>
                </a:lnTo>
                <a:lnTo>
                  <a:pt x="32334" y="100787"/>
                </a:lnTo>
                <a:lnTo>
                  <a:pt x="35521" y="102108"/>
                </a:lnTo>
                <a:lnTo>
                  <a:pt x="38785" y="103098"/>
                </a:lnTo>
                <a:lnTo>
                  <a:pt x="42163" y="103771"/>
                </a:lnTo>
                <a:lnTo>
                  <a:pt x="45542" y="104444"/>
                </a:lnTo>
                <a:lnTo>
                  <a:pt x="48945" y="104775"/>
                </a:lnTo>
                <a:lnTo>
                  <a:pt x="55816" y="104775"/>
                </a:lnTo>
                <a:lnTo>
                  <a:pt x="59232" y="104444"/>
                </a:lnTo>
                <a:lnTo>
                  <a:pt x="62598" y="103771"/>
                </a:lnTo>
                <a:lnTo>
                  <a:pt x="65976" y="103098"/>
                </a:lnTo>
                <a:lnTo>
                  <a:pt x="69253" y="102108"/>
                </a:lnTo>
                <a:lnTo>
                  <a:pt x="72428" y="100787"/>
                </a:lnTo>
                <a:lnTo>
                  <a:pt x="75615" y="99479"/>
                </a:lnTo>
                <a:lnTo>
                  <a:pt x="78625" y="97866"/>
                </a:lnTo>
                <a:lnTo>
                  <a:pt x="81495" y="95948"/>
                </a:lnTo>
                <a:lnTo>
                  <a:pt x="84353" y="94043"/>
                </a:lnTo>
                <a:lnTo>
                  <a:pt x="86995" y="91871"/>
                </a:lnTo>
                <a:lnTo>
                  <a:pt x="89433" y="89433"/>
                </a:lnTo>
                <a:lnTo>
                  <a:pt x="91859" y="87007"/>
                </a:lnTo>
                <a:lnTo>
                  <a:pt x="94030" y="84366"/>
                </a:lnTo>
                <a:lnTo>
                  <a:pt x="95935" y="81495"/>
                </a:lnTo>
                <a:lnTo>
                  <a:pt x="97853" y="78638"/>
                </a:lnTo>
                <a:lnTo>
                  <a:pt x="99466" y="75615"/>
                </a:lnTo>
                <a:lnTo>
                  <a:pt x="100787" y="72440"/>
                </a:lnTo>
                <a:lnTo>
                  <a:pt x="102107" y="69265"/>
                </a:lnTo>
                <a:lnTo>
                  <a:pt x="103098" y="65989"/>
                </a:lnTo>
                <a:lnTo>
                  <a:pt x="103759" y="62610"/>
                </a:lnTo>
                <a:lnTo>
                  <a:pt x="104432" y="59232"/>
                </a:lnTo>
                <a:lnTo>
                  <a:pt x="104775" y="55829"/>
                </a:lnTo>
                <a:lnTo>
                  <a:pt x="104775" y="52387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958628" y="2798457"/>
            <a:ext cx="104775" cy="104775"/>
          </a:xfrm>
          <a:custGeom>
            <a:avLst/>
            <a:gdLst/>
            <a:ahLst/>
            <a:cxnLst/>
            <a:rect l="l" t="t" r="r" b="b"/>
            <a:pathLst>
              <a:path w="104775" h="104775">
                <a:moveTo>
                  <a:pt x="104775" y="52387"/>
                </a:moveTo>
                <a:lnTo>
                  <a:pt x="104775" y="48958"/>
                </a:lnTo>
                <a:lnTo>
                  <a:pt x="104432" y="45542"/>
                </a:lnTo>
                <a:lnTo>
                  <a:pt x="103759" y="42176"/>
                </a:lnTo>
                <a:lnTo>
                  <a:pt x="103098" y="38798"/>
                </a:lnTo>
                <a:lnTo>
                  <a:pt x="102107" y="35521"/>
                </a:lnTo>
                <a:lnTo>
                  <a:pt x="100787" y="32346"/>
                </a:lnTo>
                <a:lnTo>
                  <a:pt x="99466" y="29159"/>
                </a:lnTo>
                <a:lnTo>
                  <a:pt x="97853" y="26149"/>
                </a:lnTo>
                <a:lnTo>
                  <a:pt x="95935" y="23291"/>
                </a:lnTo>
                <a:lnTo>
                  <a:pt x="94030" y="20434"/>
                </a:lnTo>
                <a:lnTo>
                  <a:pt x="91859" y="17779"/>
                </a:lnTo>
                <a:lnTo>
                  <a:pt x="89433" y="15354"/>
                </a:lnTo>
                <a:lnTo>
                  <a:pt x="86995" y="12915"/>
                </a:lnTo>
                <a:lnTo>
                  <a:pt x="84353" y="10744"/>
                </a:lnTo>
                <a:lnTo>
                  <a:pt x="81495" y="8839"/>
                </a:lnTo>
                <a:lnTo>
                  <a:pt x="78625" y="6921"/>
                </a:lnTo>
                <a:lnTo>
                  <a:pt x="75615" y="5308"/>
                </a:lnTo>
                <a:lnTo>
                  <a:pt x="72428" y="3987"/>
                </a:lnTo>
                <a:lnTo>
                  <a:pt x="69253" y="2679"/>
                </a:lnTo>
                <a:lnTo>
                  <a:pt x="65976" y="1676"/>
                </a:lnTo>
                <a:lnTo>
                  <a:pt x="62598" y="1016"/>
                </a:lnTo>
                <a:lnTo>
                  <a:pt x="59232" y="342"/>
                </a:lnTo>
                <a:lnTo>
                  <a:pt x="55816" y="0"/>
                </a:lnTo>
                <a:lnTo>
                  <a:pt x="48945" y="0"/>
                </a:lnTo>
                <a:lnTo>
                  <a:pt x="45542" y="342"/>
                </a:lnTo>
                <a:lnTo>
                  <a:pt x="42163" y="1016"/>
                </a:lnTo>
                <a:lnTo>
                  <a:pt x="38785" y="1676"/>
                </a:lnTo>
                <a:lnTo>
                  <a:pt x="35521" y="2679"/>
                </a:lnTo>
                <a:lnTo>
                  <a:pt x="32334" y="3987"/>
                </a:lnTo>
                <a:lnTo>
                  <a:pt x="29159" y="5308"/>
                </a:lnTo>
                <a:lnTo>
                  <a:pt x="26136" y="6921"/>
                </a:lnTo>
                <a:lnTo>
                  <a:pt x="23279" y="8839"/>
                </a:lnTo>
                <a:lnTo>
                  <a:pt x="20421" y="10744"/>
                </a:lnTo>
                <a:lnTo>
                  <a:pt x="17767" y="12915"/>
                </a:lnTo>
                <a:lnTo>
                  <a:pt x="15341" y="15354"/>
                </a:lnTo>
                <a:lnTo>
                  <a:pt x="12915" y="17779"/>
                </a:lnTo>
                <a:lnTo>
                  <a:pt x="10731" y="20434"/>
                </a:lnTo>
                <a:lnTo>
                  <a:pt x="8826" y="23291"/>
                </a:lnTo>
                <a:lnTo>
                  <a:pt x="6921" y="26149"/>
                </a:lnTo>
                <a:lnTo>
                  <a:pt x="5295" y="29159"/>
                </a:lnTo>
                <a:lnTo>
                  <a:pt x="3987" y="32346"/>
                </a:lnTo>
                <a:lnTo>
                  <a:pt x="2666" y="35521"/>
                </a:lnTo>
                <a:lnTo>
                  <a:pt x="1676" y="38798"/>
                </a:lnTo>
                <a:lnTo>
                  <a:pt x="1003" y="42176"/>
                </a:lnTo>
                <a:lnTo>
                  <a:pt x="330" y="45542"/>
                </a:lnTo>
                <a:lnTo>
                  <a:pt x="0" y="48958"/>
                </a:lnTo>
                <a:lnTo>
                  <a:pt x="0" y="55829"/>
                </a:lnTo>
                <a:lnTo>
                  <a:pt x="330" y="59232"/>
                </a:lnTo>
                <a:lnTo>
                  <a:pt x="1003" y="62611"/>
                </a:lnTo>
                <a:lnTo>
                  <a:pt x="1676" y="65989"/>
                </a:lnTo>
                <a:lnTo>
                  <a:pt x="2666" y="69265"/>
                </a:lnTo>
                <a:lnTo>
                  <a:pt x="3987" y="72440"/>
                </a:lnTo>
                <a:lnTo>
                  <a:pt x="5295" y="75615"/>
                </a:lnTo>
                <a:lnTo>
                  <a:pt x="6921" y="78638"/>
                </a:lnTo>
                <a:lnTo>
                  <a:pt x="8826" y="81495"/>
                </a:lnTo>
                <a:lnTo>
                  <a:pt x="10731" y="84366"/>
                </a:lnTo>
                <a:lnTo>
                  <a:pt x="12915" y="87007"/>
                </a:lnTo>
                <a:lnTo>
                  <a:pt x="15341" y="89433"/>
                </a:lnTo>
                <a:lnTo>
                  <a:pt x="17767" y="91871"/>
                </a:lnTo>
                <a:lnTo>
                  <a:pt x="20421" y="94043"/>
                </a:lnTo>
                <a:lnTo>
                  <a:pt x="23279" y="95948"/>
                </a:lnTo>
                <a:lnTo>
                  <a:pt x="26136" y="97866"/>
                </a:lnTo>
                <a:lnTo>
                  <a:pt x="29159" y="99479"/>
                </a:lnTo>
                <a:lnTo>
                  <a:pt x="32334" y="100787"/>
                </a:lnTo>
                <a:lnTo>
                  <a:pt x="35521" y="102108"/>
                </a:lnTo>
                <a:lnTo>
                  <a:pt x="38785" y="103098"/>
                </a:lnTo>
                <a:lnTo>
                  <a:pt x="42163" y="103771"/>
                </a:lnTo>
                <a:lnTo>
                  <a:pt x="45542" y="104444"/>
                </a:lnTo>
                <a:lnTo>
                  <a:pt x="48945" y="104775"/>
                </a:lnTo>
                <a:lnTo>
                  <a:pt x="55816" y="104775"/>
                </a:lnTo>
                <a:lnTo>
                  <a:pt x="59232" y="104444"/>
                </a:lnTo>
                <a:lnTo>
                  <a:pt x="62598" y="103771"/>
                </a:lnTo>
                <a:lnTo>
                  <a:pt x="65976" y="103098"/>
                </a:lnTo>
                <a:lnTo>
                  <a:pt x="69253" y="102108"/>
                </a:lnTo>
                <a:lnTo>
                  <a:pt x="72428" y="100787"/>
                </a:lnTo>
                <a:lnTo>
                  <a:pt x="75615" y="99479"/>
                </a:lnTo>
                <a:lnTo>
                  <a:pt x="78625" y="97866"/>
                </a:lnTo>
                <a:lnTo>
                  <a:pt x="81495" y="95948"/>
                </a:lnTo>
                <a:lnTo>
                  <a:pt x="84353" y="94043"/>
                </a:lnTo>
                <a:lnTo>
                  <a:pt x="86995" y="91871"/>
                </a:lnTo>
                <a:lnTo>
                  <a:pt x="89433" y="89433"/>
                </a:lnTo>
                <a:lnTo>
                  <a:pt x="91859" y="87007"/>
                </a:lnTo>
                <a:lnTo>
                  <a:pt x="94030" y="84366"/>
                </a:lnTo>
                <a:lnTo>
                  <a:pt x="95935" y="81495"/>
                </a:lnTo>
                <a:lnTo>
                  <a:pt x="97853" y="78638"/>
                </a:lnTo>
                <a:lnTo>
                  <a:pt x="99466" y="75615"/>
                </a:lnTo>
                <a:lnTo>
                  <a:pt x="100787" y="72440"/>
                </a:lnTo>
                <a:lnTo>
                  <a:pt x="102107" y="69265"/>
                </a:lnTo>
                <a:lnTo>
                  <a:pt x="103098" y="65989"/>
                </a:lnTo>
                <a:lnTo>
                  <a:pt x="103759" y="62611"/>
                </a:lnTo>
                <a:lnTo>
                  <a:pt x="104432" y="59232"/>
                </a:lnTo>
                <a:lnTo>
                  <a:pt x="104775" y="55829"/>
                </a:lnTo>
                <a:lnTo>
                  <a:pt x="104775" y="52387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958628" y="3608082"/>
            <a:ext cx="104775" cy="104775"/>
          </a:xfrm>
          <a:custGeom>
            <a:avLst/>
            <a:gdLst/>
            <a:ahLst/>
            <a:cxnLst/>
            <a:rect l="l" t="t" r="r" b="b"/>
            <a:pathLst>
              <a:path w="104775" h="104775">
                <a:moveTo>
                  <a:pt x="104775" y="52387"/>
                </a:moveTo>
                <a:lnTo>
                  <a:pt x="104775" y="48958"/>
                </a:lnTo>
                <a:lnTo>
                  <a:pt x="104432" y="45542"/>
                </a:lnTo>
                <a:lnTo>
                  <a:pt x="103759" y="42176"/>
                </a:lnTo>
                <a:lnTo>
                  <a:pt x="103098" y="38798"/>
                </a:lnTo>
                <a:lnTo>
                  <a:pt x="102107" y="35521"/>
                </a:lnTo>
                <a:lnTo>
                  <a:pt x="100787" y="32346"/>
                </a:lnTo>
                <a:lnTo>
                  <a:pt x="99466" y="29159"/>
                </a:lnTo>
                <a:lnTo>
                  <a:pt x="97853" y="26149"/>
                </a:lnTo>
                <a:lnTo>
                  <a:pt x="95935" y="23291"/>
                </a:lnTo>
                <a:lnTo>
                  <a:pt x="94030" y="20434"/>
                </a:lnTo>
                <a:lnTo>
                  <a:pt x="91859" y="17779"/>
                </a:lnTo>
                <a:lnTo>
                  <a:pt x="89433" y="15354"/>
                </a:lnTo>
                <a:lnTo>
                  <a:pt x="86995" y="12915"/>
                </a:lnTo>
                <a:lnTo>
                  <a:pt x="84353" y="10744"/>
                </a:lnTo>
                <a:lnTo>
                  <a:pt x="81495" y="8839"/>
                </a:lnTo>
                <a:lnTo>
                  <a:pt x="78625" y="6921"/>
                </a:lnTo>
                <a:lnTo>
                  <a:pt x="75615" y="5308"/>
                </a:lnTo>
                <a:lnTo>
                  <a:pt x="72428" y="3987"/>
                </a:lnTo>
                <a:lnTo>
                  <a:pt x="69253" y="2679"/>
                </a:lnTo>
                <a:lnTo>
                  <a:pt x="65976" y="1676"/>
                </a:lnTo>
                <a:lnTo>
                  <a:pt x="62598" y="1016"/>
                </a:lnTo>
                <a:lnTo>
                  <a:pt x="59232" y="342"/>
                </a:lnTo>
                <a:lnTo>
                  <a:pt x="55816" y="0"/>
                </a:lnTo>
                <a:lnTo>
                  <a:pt x="48945" y="0"/>
                </a:lnTo>
                <a:lnTo>
                  <a:pt x="45542" y="342"/>
                </a:lnTo>
                <a:lnTo>
                  <a:pt x="42163" y="1016"/>
                </a:lnTo>
                <a:lnTo>
                  <a:pt x="38785" y="1676"/>
                </a:lnTo>
                <a:lnTo>
                  <a:pt x="35521" y="2679"/>
                </a:lnTo>
                <a:lnTo>
                  <a:pt x="32334" y="3987"/>
                </a:lnTo>
                <a:lnTo>
                  <a:pt x="29159" y="5308"/>
                </a:lnTo>
                <a:lnTo>
                  <a:pt x="26136" y="6921"/>
                </a:lnTo>
                <a:lnTo>
                  <a:pt x="23279" y="8839"/>
                </a:lnTo>
                <a:lnTo>
                  <a:pt x="20421" y="10744"/>
                </a:lnTo>
                <a:lnTo>
                  <a:pt x="17767" y="12915"/>
                </a:lnTo>
                <a:lnTo>
                  <a:pt x="15341" y="15354"/>
                </a:lnTo>
                <a:lnTo>
                  <a:pt x="12915" y="17779"/>
                </a:lnTo>
                <a:lnTo>
                  <a:pt x="10731" y="20434"/>
                </a:lnTo>
                <a:lnTo>
                  <a:pt x="8826" y="23291"/>
                </a:lnTo>
                <a:lnTo>
                  <a:pt x="6921" y="26149"/>
                </a:lnTo>
                <a:lnTo>
                  <a:pt x="5295" y="29159"/>
                </a:lnTo>
                <a:lnTo>
                  <a:pt x="3987" y="32346"/>
                </a:lnTo>
                <a:lnTo>
                  <a:pt x="2666" y="35521"/>
                </a:lnTo>
                <a:lnTo>
                  <a:pt x="1676" y="38798"/>
                </a:lnTo>
                <a:lnTo>
                  <a:pt x="1003" y="42176"/>
                </a:lnTo>
                <a:lnTo>
                  <a:pt x="330" y="45542"/>
                </a:lnTo>
                <a:lnTo>
                  <a:pt x="0" y="48958"/>
                </a:lnTo>
                <a:lnTo>
                  <a:pt x="0" y="55829"/>
                </a:lnTo>
                <a:lnTo>
                  <a:pt x="330" y="59232"/>
                </a:lnTo>
                <a:lnTo>
                  <a:pt x="1003" y="62611"/>
                </a:lnTo>
                <a:lnTo>
                  <a:pt x="1676" y="65989"/>
                </a:lnTo>
                <a:lnTo>
                  <a:pt x="2666" y="69265"/>
                </a:lnTo>
                <a:lnTo>
                  <a:pt x="3987" y="72440"/>
                </a:lnTo>
                <a:lnTo>
                  <a:pt x="5295" y="75615"/>
                </a:lnTo>
                <a:lnTo>
                  <a:pt x="6921" y="78638"/>
                </a:lnTo>
                <a:lnTo>
                  <a:pt x="8826" y="81495"/>
                </a:lnTo>
                <a:lnTo>
                  <a:pt x="10731" y="84353"/>
                </a:lnTo>
                <a:lnTo>
                  <a:pt x="12915" y="87007"/>
                </a:lnTo>
                <a:lnTo>
                  <a:pt x="15341" y="89433"/>
                </a:lnTo>
                <a:lnTo>
                  <a:pt x="17767" y="91871"/>
                </a:lnTo>
                <a:lnTo>
                  <a:pt x="20421" y="94043"/>
                </a:lnTo>
                <a:lnTo>
                  <a:pt x="23279" y="95948"/>
                </a:lnTo>
                <a:lnTo>
                  <a:pt x="26136" y="97866"/>
                </a:lnTo>
                <a:lnTo>
                  <a:pt x="29159" y="99479"/>
                </a:lnTo>
                <a:lnTo>
                  <a:pt x="32334" y="100787"/>
                </a:lnTo>
                <a:lnTo>
                  <a:pt x="35521" y="102108"/>
                </a:lnTo>
                <a:lnTo>
                  <a:pt x="38785" y="103098"/>
                </a:lnTo>
                <a:lnTo>
                  <a:pt x="42163" y="103771"/>
                </a:lnTo>
                <a:lnTo>
                  <a:pt x="45542" y="104444"/>
                </a:lnTo>
                <a:lnTo>
                  <a:pt x="48945" y="104775"/>
                </a:lnTo>
                <a:lnTo>
                  <a:pt x="55816" y="104775"/>
                </a:lnTo>
                <a:lnTo>
                  <a:pt x="59232" y="104444"/>
                </a:lnTo>
                <a:lnTo>
                  <a:pt x="62598" y="103771"/>
                </a:lnTo>
                <a:lnTo>
                  <a:pt x="65976" y="103098"/>
                </a:lnTo>
                <a:lnTo>
                  <a:pt x="69253" y="102108"/>
                </a:lnTo>
                <a:lnTo>
                  <a:pt x="72428" y="100787"/>
                </a:lnTo>
                <a:lnTo>
                  <a:pt x="75615" y="99479"/>
                </a:lnTo>
                <a:lnTo>
                  <a:pt x="78625" y="97866"/>
                </a:lnTo>
                <a:lnTo>
                  <a:pt x="81495" y="95948"/>
                </a:lnTo>
                <a:lnTo>
                  <a:pt x="84353" y="94043"/>
                </a:lnTo>
                <a:lnTo>
                  <a:pt x="86995" y="91871"/>
                </a:lnTo>
                <a:lnTo>
                  <a:pt x="89433" y="89433"/>
                </a:lnTo>
                <a:lnTo>
                  <a:pt x="91859" y="87007"/>
                </a:lnTo>
                <a:lnTo>
                  <a:pt x="94030" y="84353"/>
                </a:lnTo>
                <a:lnTo>
                  <a:pt x="95935" y="81495"/>
                </a:lnTo>
                <a:lnTo>
                  <a:pt x="97853" y="78638"/>
                </a:lnTo>
                <a:lnTo>
                  <a:pt x="99466" y="75615"/>
                </a:lnTo>
                <a:lnTo>
                  <a:pt x="100787" y="72440"/>
                </a:lnTo>
                <a:lnTo>
                  <a:pt x="102107" y="69265"/>
                </a:lnTo>
                <a:lnTo>
                  <a:pt x="103098" y="65989"/>
                </a:lnTo>
                <a:lnTo>
                  <a:pt x="103759" y="62611"/>
                </a:lnTo>
                <a:lnTo>
                  <a:pt x="104432" y="59232"/>
                </a:lnTo>
                <a:lnTo>
                  <a:pt x="104775" y="55829"/>
                </a:lnTo>
                <a:lnTo>
                  <a:pt x="104775" y="52387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958628" y="4427232"/>
            <a:ext cx="104775" cy="104775"/>
          </a:xfrm>
          <a:custGeom>
            <a:avLst/>
            <a:gdLst/>
            <a:ahLst/>
            <a:cxnLst/>
            <a:rect l="l" t="t" r="r" b="b"/>
            <a:pathLst>
              <a:path w="104775" h="104775">
                <a:moveTo>
                  <a:pt x="104775" y="52387"/>
                </a:moveTo>
                <a:lnTo>
                  <a:pt x="104775" y="48958"/>
                </a:lnTo>
                <a:lnTo>
                  <a:pt x="104432" y="45542"/>
                </a:lnTo>
                <a:lnTo>
                  <a:pt x="103759" y="42176"/>
                </a:lnTo>
                <a:lnTo>
                  <a:pt x="103098" y="38798"/>
                </a:lnTo>
                <a:lnTo>
                  <a:pt x="102107" y="35521"/>
                </a:lnTo>
                <a:lnTo>
                  <a:pt x="100787" y="32346"/>
                </a:lnTo>
                <a:lnTo>
                  <a:pt x="99466" y="29159"/>
                </a:lnTo>
                <a:lnTo>
                  <a:pt x="97853" y="26149"/>
                </a:lnTo>
                <a:lnTo>
                  <a:pt x="95935" y="23291"/>
                </a:lnTo>
                <a:lnTo>
                  <a:pt x="94030" y="20434"/>
                </a:lnTo>
                <a:lnTo>
                  <a:pt x="91859" y="17779"/>
                </a:lnTo>
                <a:lnTo>
                  <a:pt x="89433" y="15354"/>
                </a:lnTo>
                <a:lnTo>
                  <a:pt x="86995" y="12915"/>
                </a:lnTo>
                <a:lnTo>
                  <a:pt x="84353" y="10744"/>
                </a:lnTo>
                <a:lnTo>
                  <a:pt x="81495" y="8839"/>
                </a:lnTo>
                <a:lnTo>
                  <a:pt x="78625" y="6921"/>
                </a:lnTo>
                <a:lnTo>
                  <a:pt x="75615" y="5308"/>
                </a:lnTo>
                <a:lnTo>
                  <a:pt x="72428" y="3987"/>
                </a:lnTo>
                <a:lnTo>
                  <a:pt x="69253" y="2679"/>
                </a:lnTo>
                <a:lnTo>
                  <a:pt x="65976" y="1676"/>
                </a:lnTo>
                <a:lnTo>
                  <a:pt x="62598" y="1016"/>
                </a:lnTo>
                <a:lnTo>
                  <a:pt x="59232" y="342"/>
                </a:lnTo>
                <a:lnTo>
                  <a:pt x="55816" y="0"/>
                </a:lnTo>
                <a:lnTo>
                  <a:pt x="48945" y="0"/>
                </a:lnTo>
                <a:lnTo>
                  <a:pt x="45542" y="342"/>
                </a:lnTo>
                <a:lnTo>
                  <a:pt x="42163" y="1016"/>
                </a:lnTo>
                <a:lnTo>
                  <a:pt x="38785" y="1676"/>
                </a:lnTo>
                <a:lnTo>
                  <a:pt x="35521" y="2679"/>
                </a:lnTo>
                <a:lnTo>
                  <a:pt x="32334" y="3987"/>
                </a:lnTo>
                <a:lnTo>
                  <a:pt x="29159" y="5308"/>
                </a:lnTo>
                <a:lnTo>
                  <a:pt x="26136" y="6921"/>
                </a:lnTo>
                <a:lnTo>
                  <a:pt x="23279" y="8839"/>
                </a:lnTo>
                <a:lnTo>
                  <a:pt x="20421" y="10744"/>
                </a:lnTo>
                <a:lnTo>
                  <a:pt x="17767" y="12915"/>
                </a:lnTo>
                <a:lnTo>
                  <a:pt x="15341" y="15354"/>
                </a:lnTo>
                <a:lnTo>
                  <a:pt x="12915" y="17779"/>
                </a:lnTo>
                <a:lnTo>
                  <a:pt x="10731" y="20434"/>
                </a:lnTo>
                <a:lnTo>
                  <a:pt x="8826" y="23291"/>
                </a:lnTo>
                <a:lnTo>
                  <a:pt x="6921" y="26149"/>
                </a:lnTo>
                <a:lnTo>
                  <a:pt x="5295" y="29159"/>
                </a:lnTo>
                <a:lnTo>
                  <a:pt x="3987" y="32346"/>
                </a:lnTo>
                <a:lnTo>
                  <a:pt x="2666" y="35521"/>
                </a:lnTo>
                <a:lnTo>
                  <a:pt x="1676" y="38798"/>
                </a:lnTo>
                <a:lnTo>
                  <a:pt x="1003" y="42176"/>
                </a:lnTo>
                <a:lnTo>
                  <a:pt x="330" y="45542"/>
                </a:lnTo>
                <a:lnTo>
                  <a:pt x="0" y="48958"/>
                </a:lnTo>
                <a:lnTo>
                  <a:pt x="0" y="55829"/>
                </a:lnTo>
                <a:lnTo>
                  <a:pt x="330" y="59232"/>
                </a:lnTo>
                <a:lnTo>
                  <a:pt x="1003" y="62611"/>
                </a:lnTo>
                <a:lnTo>
                  <a:pt x="1676" y="65989"/>
                </a:lnTo>
                <a:lnTo>
                  <a:pt x="2666" y="69265"/>
                </a:lnTo>
                <a:lnTo>
                  <a:pt x="3987" y="72440"/>
                </a:lnTo>
                <a:lnTo>
                  <a:pt x="5295" y="75615"/>
                </a:lnTo>
                <a:lnTo>
                  <a:pt x="6921" y="78638"/>
                </a:lnTo>
                <a:lnTo>
                  <a:pt x="8826" y="81495"/>
                </a:lnTo>
                <a:lnTo>
                  <a:pt x="10731" y="84353"/>
                </a:lnTo>
                <a:lnTo>
                  <a:pt x="12915" y="87007"/>
                </a:lnTo>
                <a:lnTo>
                  <a:pt x="15341" y="89433"/>
                </a:lnTo>
                <a:lnTo>
                  <a:pt x="17767" y="91871"/>
                </a:lnTo>
                <a:lnTo>
                  <a:pt x="20421" y="94043"/>
                </a:lnTo>
                <a:lnTo>
                  <a:pt x="23279" y="95948"/>
                </a:lnTo>
                <a:lnTo>
                  <a:pt x="26136" y="97866"/>
                </a:lnTo>
                <a:lnTo>
                  <a:pt x="29159" y="99479"/>
                </a:lnTo>
                <a:lnTo>
                  <a:pt x="32334" y="100787"/>
                </a:lnTo>
                <a:lnTo>
                  <a:pt x="35521" y="102108"/>
                </a:lnTo>
                <a:lnTo>
                  <a:pt x="38785" y="103098"/>
                </a:lnTo>
                <a:lnTo>
                  <a:pt x="42163" y="103771"/>
                </a:lnTo>
                <a:lnTo>
                  <a:pt x="45542" y="104444"/>
                </a:lnTo>
                <a:lnTo>
                  <a:pt x="48945" y="104775"/>
                </a:lnTo>
                <a:lnTo>
                  <a:pt x="55816" y="104775"/>
                </a:lnTo>
                <a:lnTo>
                  <a:pt x="59232" y="104444"/>
                </a:lnTo>
                <a:lnTo>
                  <a:pt x="62598" y="103771"/>
                </a:lnTo>
                <a:lnTo>
                  <a:pt x="65976" y="103098"/>
                </a:lnTo>
                <a:lnTo>
                  <a:pt x="69253" y="102108"/>
                </a:lnTo>
                <a:lnTo>
                  <a:pt x="72428" y="100787"/>
                </a:lnTo>
                <a:lnTo>
                  <a:pt x="75615" y="99479"/>
                </a:lnTo>
                <a:lnTo>
                  <a:pt x="78625" y="97866"/>
                </a:lnTo>
                <a:lnTo>
                  <a:pt x="81495" y="95948"/>
                </a:lnTo>
                <a:lnTo>
                  <a:pt x="84353" y="94043"/>
                </a:lnTo>
                <a:lnTo>
                  <a:pt x="86995" y="91871"/>
                </a:lnTo>
                <a:lnTo>
                  <a:pt x="89433" y="89433"/>
                </a:lnTo>
                <a:lnTo>
                  <a:pt x="91859" y="87007"/>
                </a:lnTo>
                <a:lnTo>
                  <a:pt x="94030" y="84353"/>
                </a:lnTo>
                <a:lnTo>
                  <a:pt x="95935" y="81495"/>
                </a:lnTo>
                <a:lnTo>
                  <a:pt x="97853" y="78638"/>
                </a:lnTo>
                <a:lnTo>
                  <a:pt x="99466" y="75615"/>
                </a:lnTo>
                <a:lnTo>
                  <a:pt x="100787" y="72440"/>
                </a:lnTo>
                <a:lnTo>
                  <a:pt x="102107" y="69265"/>
                </a:lnTo>
                <a:lnTo>
                  <a:pt x="103098" y="65989"/>
                </a:lnTo>
                <a:lnTo>
                  <a:pt x="103759" y="62611"/>
                </a:lnTo>
                <a:lnTo>
                  <a:pt x="104432" y="59232"/>
                </a:lnTo>
                <a:lnTo>
                  <a:pt x="104775" y="55829"/>
                </a:lnTo>
                <a:lnTo>
                  <a:pt x="104775" y="52387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4157345" y="5072392"/>
            <a:ext cx="9973005" cy="38481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4324235" y="116617"/>
            <a:ext cx="1623540" cy="774731"/>
          </a:xfrm>
          <a:prstGeom prst="rect">
            <a:avLst/>
          </a:prstGeom>
        </p:spPr>
        <p:txBody>
          <a:bodyPr wrap="square" lIns="0" tIns="38735" rIns="0" bIns="0" rtlCol="0">
            <a:noAutofit/>
          </a:bodyPr>
          <a:lstStyle/>
          <a:p>
            <a:pPr marL="12700">
              <a:lnSpc>
                <a:spcPts val="6100"/>
              </a:lnSpc>
            </a:pPr>
            <a:r>
              <a:rPr sz="5900" b="1" spc="890" dirty="0">
                <a:solidFill>
                  <a:srgbClr val="FEAA3F"/>
                </a:solidFill>
                <a:latin typeface="Calibri"/>
                <a:cs typeface="Calibri"/>
              </a:rPr>
              <a:t>Key</a:t>
            </a:r>
            <a:endParaRPr sz="59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027916" y="116617"/>
            <a:ext cx="4642038" cy="774731"/>
          </a:xfrm>
          <a:prstGeom prst="rect">
            <a:avLst/>
          </a:prstGeom>
        </p:spPr>
        <p:txBody>
          <a:bodyPr wrap="square" lIns="0" tIns="38735" rIns="0" bIns="0" rtlCol="0">
            <a:noAutofit/>
          </a:bodyPr>
          <a:lstStyle/>
          <a:p>
            <a:pPr marL="12700">
              <a:lnSpc>
                <a:spcPts val="6100"/>
              </a:lnSpc>
            </a:pPr>
            <a:r>
              <a:rPr sz="5900" b="1" spc="710" dirty="0">
                <a:solidFill>
                  <a:srgbClr val="FEAA3F"/>
                </a:solidFill>
                <a:latin typeface="Calibri"/>
                <a:cs typeface="Calibri"/>
              </a:rPr>
              <a:t>Features of</a:t>
            </a:r>
            <a:endParaRPr sz="59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750120" y="116617"/>
            <a:ext cx="1622026" cy="774731"/>
          </a:xfrm>
          <a:prstGeom prst="rect">
            <a:avLst/>
          </a:prstGeom>
        </p:spPr>
        <p:txBody>
          <a:bodyPr wrap="square" lIns="0" tIns="38735" rIns="0" bIns="0" rtlCol="0">
            <a:noAutofit/>
          </a:bodyPr>
          <a:lstStyle/>
          <a:p>
            <a:pPr marL="12700">
              <a:lnSpc>
                <a:spcPts val="6100"/>
              </a:lnSpc>
            </a:pPr>
            <a:r>
              <a:rPr sz="5900" b="1" spc="805" dirty="0">
                <a:solidFill>
                  <a:srgbClr val="FEAA3F"/>
                </a:solidFill>
                <a:latin typeface="Calibri"/>
                <a:cs typeface="Calibri"/>
              </a:rPr>
              <a:t>Our</a:t>
            </a:r>
            <a:endParaRPr sz="59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2452302" y="116617"/>
            <a:ext cx="1804805" cy="774731"/>
          </a:xfrm>
          <a:prstGeom prst="rect">
            <a:avLst/>
          </a:prstGeom>
        </p:spPr>
        <p:txBody>
          <a:bodyPr wrap="square" lIns="0" tIns="38735" rIns="0" bIns="0" rtlCol="0">
            <a:noAutofit/>
          </a:bodyPr>
          <a:lstStyle/>
          <a:p>
            <a:pPr marL="12700">
              <a:lnSpc>
                <a:spcPts val="6100"/>
              </a:lnSpc>
            </a:pPr>
            <a:r>
              <a:rPr sz="5900" b="1" spc="600" dirty="0">
                <a:solidFill>
                  <a:srgbClr val="FEAA3F"/>
                </a:solidFill>
                <a:latin typeface="Calibri"/>
                <a:cs typeface="Calibri"/>
              </a:rPr>
              <a:t>Tool</a:t>
            </a:r>
            <a:endParaRPr sz="5900">
              <a:latin typeface="Calibri"/>
              <a:cs typeface="Calibri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4376191" y="1859944"/>
            <a:ext cx="10156732" cy="3202082"/>
          </a:xfrm>
          <a:prstGeom prst="rect">
            <a:avLst/>
          </a:prstGeom>
        </p:spPr>
        <p:txBody>
          <a:bodyPr wrap="square" lIns="0" tIns="18256" rIns="0" bIns="0" rtlCol="0">
            <a:noAutofit/>
          </a:bodyPr>
          <a:lstStyle/>
          <a:p>
            <a:pPr algn="ctr">
              <a:lnSpc>
                <a:spcPts val="2875"/>
              </a:lnSpc>
            </a:pPr>
            <a:r>
              <a:rPr sz="2650" spc="271" dirty="0">
                <a:solidFill>
                  <a:srgbClr val="FEFFFE"/>
                </a:solidFill>
                <a:latin typeface="Calibri"/>
                <a:cs typeface="Calibri"/>
              </a:rPr>
              <a:t>Weighted Average Calculation: Automatically computes the</a:t>
            </a:r>
            <a:endParaRPr sz="2650">
              <a:latin typeface="Calibri"/>
              <a:cs typeface="Calibri"/>
            </a:endParaRPr>
          </a:p>
          <a:p>
            <a:pPr marL="14184" marR="39553" indent="-47" algn="ctr">
              <a:lnSpc>
                <a:spcPct val="100199"/>
              </a:lnSpc>
            </a:pPr>
            <a:r>
              <a:rPr sz="2650" spc="350" dirty="0">
                <a:solidFill>
                  <a:srgbClr val="FEFFFE"/>
                </a:solidFill>
                <a:latin typeface="Calibri"/>
                <a:cs typeface="Calibri"/>
              </a:rPr>
              <a:t>ﬁ</a:t>
            </a:r>
            <a:r>
              <a:rPr sz="2650" spc="346" dirty="0">
                <a:solidFill>
                  <a:srgbClr val="FEFFFE"/>
                </a:solidFill>
                <a:latin typeface="Calibri"/>
                <a:cs typeface="Calibri"/>
              </a:rPr>
              <a:t>n</a:t>
            </a:r>
            <a:r>
              <a:rPr sz="2650" spc="316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r>
              <a:rPr sz="2650" spc="150" dirty="0">
                <a:solidFill>
                  <a:srgbClr val="FEFFFE"/>
                </a:solidFill>
                <a:latin typeface="Calibri"/>
                <a:cs typeface="Calibri"/>
              </a:rPr>
              <a:t>l</a:t>
            </a:r>
            <a:r>
              <a:rPr sz="2650" spc="-53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2650" spc="310" dirty="0">
                <a:solidFill>
                  <a:srgbClr val="FEFFFE"/>
                </a:solidFill>
                <a:latin typeface="Calibri"/>
                <a:cs typeface="Calibri"/>
              </a:rPr>
              <a:t>g</a:t>
            </a:r>
            <a:r>
              <a:rPr sz="2650" spc="73" dirty="0">
                <a:solidFill>
                  <a:srgbClr val="FEFFFE"/>
                </a:solidFill>
                <a:latin typeface="Calibri"/>
                <a:cs typeface="Calibri"/>
              </a:rPr>
              <a:t>r</a:t>
            </a:r>
            <a:r>
              <a:rPr sz="2650" spc="316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r>
              <a:rPr sz="2650" spc="346" dirty="0">
                <a:solidFill>
                  <a:srgbClr val="FEFFFE"/>
                </a:solidFill>
                <a:latin typeface="Calibri"/>
                <a:cs typeface="Calibri"/>
              </a:rPr>
              <a:t>d</a:t>
            </a:r>
            <a:r>
              <a:rPr sz="2650" spc="328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2650" spc="290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2650" spc="334" dirty="0">
                <a:solidFill>
                  <a:srgbClr val="FEFFFE"/>
                </a:solidFill>
                <a:latin typeface="Calibri"/>
                <a:cs typeface="Calibri"/>
              </a:rPr>
              <a:t>b</a:t>
            </a:r>
            <a:r>
              <a:rPr sz="2650" spc="316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r>
              <a:rPr sz="2650" spc="258" dirty="0">
                <a:solidFill>
                  <a:srgbClr val="FEFFFE"/>
                </a:solidFill>
                <a:latin typeface="Calibri"/>
                <a:cs typeface="Calibri"/>
              </a:rPr>
              <a:t>s</a:t>
            </a:r>
            <a:r>
              <a:rPr sz="2650" spc="328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2650" spc="346" dirty="0">
                <a:solidFill>
                  <a:srgbClr val="FEFFFE"/>
                </a:solidFill>
                <a:latin typeface="Calibri"/>
                <a:cs typeface="Calibri"/>
              </a:rPr>
              <a:t>d</a:t>
            </a:r>
            <a:r>
              <a:rPr sz="2650" spc="148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2650" spc="348" dirty="0">
                <a:solidFill>
                  <a:srgbClr val="FEFFFE"/>
                </a:solidFill>
                <a:latin typeface="Calibri"/>
                <a:cs typeface="Calibri"/>
              </a:rPr>
              <a:t>o</a:t>
            </a:r>
            <a:r>
              <a:rPr sz="2650" spc="346" dirty="0">
                <a:solidFill>
                  <a:srgbClr val="FEFFFE"/>
                </a:solidFill>
                <a:latin typeface="Calibri"/>
                <a:cs typeface="Calibri"/>
              </a:rPr>
              <a:t>n</a:t>
            </a:r>
            <a:r>
              <a:rPr sz="2650" spc="71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2650" spc="423" dirty="0">
                <a:solidFill>
                  <a:srgbClr val="FEFFFE"/>
                </a:solidFill>
                <a:latin typeface="Calibri"/>
                <a:cs typeface="Calibri"/>
              </a:rPr>
              <a:t>w</a:t>
            </a:r>
            <a:r>
              <a:rPr sz="2650" spc="328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2650" spc="150" dirty="0">
                <a:solidFill>
                  <a:srgbClr val="FEFFFE"/>
                </a:solidFill>
                <a:latin typeface="Calibri"/>
                <a:cs typeface="Calibri"/>
              </a:rPr>
              <a:t>i</a:t>
            </a:r>
            <a:r>
              <a:rPr sz="2650" spc="310" dirty="0">
                <a:solidFill>
                  <a:srgbClr val="FEFFFE"/>
                </a:solidFill>
                <a:latin typeface="Calibri"/>
                <a:cs typeface="Calibri"/>
              </a:rPr>
              <a:t>g</a:t>
            </a:r>
            <a:r>
              <a:rPr sz="2650" spc="346" dirty="0">
                <a:solidFill>
                  <a:srgbClr val="FEFFFE"/>
                </a:solidFill>
                <a:latin typeface="Calibri"/>
                <a:cs typeface="Calibri"/>
              </a:rPr>
              <a:t>h</a:t>
            </a:r>
            <a:r>
              <a:rPr sz="2650" spc="220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2650" spc="258" dirty="0">
                <a:solidFill>
                  <a:srgbClr val="FEFFFE"/>
                </a:solidFill>
                <a:latin typeface="Calibri"/>
                <a:cs typeface="Calibri"/>
              </a:rPr>
              <a:t>s</a:t>
            </a:r>
            <a:r>
              <a:rPr sz="2650" spc="279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2650" spc="316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r>
              <a:rPr sz="2650" spc="258" dirty="0">
                <a:solidFill>
                  <a:srgbClr val="FEFFFE"/>
                </a:solidFill>
                <a:latin typeface="Calibri"/>
                <a:cs typeface="Calibri"/>
              </a:rPr>
              <a:t>ss</a:t>
            </a:r>
            <a:r>
              <a:rPr sz="2650" spc="150" dirty="0">
                <a:solidFill>
                  <a:srgbClr val="FEFFFE"/>
                </a:solidFill>
                <a:latin typeface="Calibri"/>
                <a:cs typeface="Calibri"/>
              </a:rPr>
              <a:t>i</a:t>
            </a:r>
            <a:r>
              <a:rPr sz="2650" spc="310" dirty="0">
                <a:solidFill>
                  <a:srgbClr val="FEFFFE"/>
                </a:solidFill>
                <a:latin typeface="Calibri"/>
                <a:cs typeface="Calibri"/>
              </a:rPr>
              <a:t>g</a:t>
            </a:r>
            <a:r>
              <a:rPr sz="2650" spc="346" dirty="0">
                <a:solidFill>
                  <a:srgbClr val="FEFFFE"/>
                </a:solidFill>
                <a:latin typeface="Calibri"/>
                <a:cs typeface="Calibri"/>
              </a:rPr>
              <a:t>n</a:t>
            </a:r>
            <a:r>
              <a:rPr sz="2650" spc="348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2650" spc="354" dirty="0">
                <a:solidFill>
                  <a:srgbClr val="FEFFFE"/>
                </a:solidFill>
                <a:latin typeface="Calibri"/>
                <a:cs typeface="Calibri"/>
              </a:rPr>
              <a:t>c</a:t>
            </a:r>
            <a:r>
              <a:rPr sz="2650" spc="264" dirty="0">
                <a:solidFill>
                  <a:srgbClr val="FEFFFE"/>
                </a:solidFill>
                <a:latin typeface="Calibri"/>
                <a:cs typeface="Calibri"/>
              </a:rPr>
              <a:t>o</a:t>
            </a:r>
            <a:r>
              <a:rPr sz="2650" spc="696" dirty="0">
                <a:solidFill>
                  <a:srgbClr val="FEFFFE"/>
                </a:solidFill>
                <a:latin typeface="Calibri"/>
                <a:cs typeface="Calibri"/>
              </a:rPr>
              <a:t>m</a:t>
            </a:r>
            <a:r>
              <a:rPr sz="2650" spc="402" dirty="0">
                <a:solidFill>
                  <a:srgbClr val="FEFFFE"/>
                </a:solidFill>
                <a:latin typeface="Calibri"/>
                <a:cs typeface="Calibri"/>
              </a:rPr>
              <a:t>p</a:t>
            </a:r>
            <a:r>
              <a:rPr sz="2650" spc="264" dirty="0">
                <a:solidFill>
                  <a:srgbClr val="FEFFFE"/>
                </a:solidFill>
                <a:latin typeface="Calibri"/>
                <a:cs typeface="Calibri"/>
              </a:rPr>
              <a:t>o</a:t>
            </a:r>
            <a:r>
              <a:rPr sz="2650" spc="402" dirty="0">
                <a:solidFill>
                  <a:srgbClr val="FEFFFE"/>
                </a:solidFill>
                <a:latin typeface="Calibri"/>
                <a:cs typeface="Calibri"/>
              </a:rPr>
              <a:t>n</a:t>
            </a:r>
            <a:r>
              <a:rPr sz="2650" spc="288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2650" spc="402" dirty="0">
                <a:solidFill>
                  <a:srgbClr val="FEFFFE"/>
                </a:solidFill>
                <a:latin typeface="Calibri"/>
                <a:cs typeface="Calibri"/>
              </a:rPr>
              <a:t>n</a:t>
            </a:r>
            <a:r>
              <a:rPr sz="2650" spc="218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2650" spc="-106" dirty="0">
                <a:solidFill>
                  <a:srgbClr val="FEFFFE"/>
                </a:solidFill>
                <a:latin typeface="Calibri"/>
                <a:cs typeface="Calibri"/>
              </a:rPr>
              <a:t>.</a:t>
            </a:r>
            <a:r>
              <a:rPr sz="2650" spc="-95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2650" spc="443" dirty="0">
                <a:solidFill>
                  <a:srgbClr val="FEFFFE"/>
                </a:solidFill>
                <a:latin typeface="Calibri"/>
                <a:cs typeface="Calibri"/>
              </a:rPr>
              <a:t>C</a:t>
            </a:r>
            <a:r>
              <a:rPr sz="2650" spc="388" dirty="0">
                <a:solidFill>
                  <a:srgbClr val="FEFFFE"/>
                </a:solidFill>
                <a:latin typeface="Calibri"/>
                <a:cs typeface="Calibri"/>
              </a:rPr>
              <a:t>u</a:t>
            </a:r>
            <a:r>
              <a:rPr sz="2650" spc="258" dirty="0">
                <a:solidFill>
                  <a:srgbClr val="FEFFFE"/>
                </a:solidFill>
                <a:latin typeface="Calibri"/>
                <a:cs typeface="Calibri"/>
              </a:rPr>
              <a:t>s</a:t>
            </a:r>
            <a:r>
              <a:rPr sz="2650" spc="143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2650" spc="264" dirty="0">
                <a:solidFill>
                  <a:srgbClr val="FEFFFE"/>
                </a:solidFill>
                <a:latin typeface="Calibri"/>
                <a:cs typeface="Calibri"/>
              </a:rPr>
              <a:t>o</a:t>
            </a:r>
            <a:r>
              <a:rPr sz="2650" spc="696" dirty="0">
                <a:solidFill>
                  <a:srgbClr val="FEFFFE"/>
                </a:solidFill>
                <a:latin typeface="Calibri"/>
                <a:cs typeface="Calibri"/>
              </a:rPr>
              <a:t>m</a:t>
            </a:r>
            <a:r>
              <a:rPr sz="2650" spc="108" dirty="0">
                <a:solidFill>
                  <a:srgbClr val="FEFFFE"/>
                </a:solidFill>
                <a:latin typeface="Calibri"/>
                <a:cs typeface="Calibri"/>
              </a:rPr>
              <a:t>i</a:t>
            </a:r>
            <a:r>
              <a:rPr sz="2650" spc="313" dirty="0">
                <a:solidFill>
                  <a:srgbClr val="FEFFFE"/>
                </a:solidFill>
                <a:latin typeface="Calibri"/>
                <a:cs typeface="Calibri"/>
              </a:rPr>
              <a:t>z</a:t>
            </a:r>
            <a:r>
              <a:rPr sz="2650" spc="290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r>
              <a:rPr sz="2650" spc="402" dirty="0">
                <a:solidFill>
                  <a:srgbClr val="FEFFFE"/>
                </a:solidFill>
                <a:latin typeface="Calibri"/>
                <a:cs typeface="Calibri"/>
              </a:rPr>
              <a:t>b</a:t>
            </a:r>
            <a:r>
              <a:rPr sz="2650" spc="108" dirty="0">
                <a:solidFill>
                  <a:srgbClr val="FEFFFE"/>
                </a:solidFill>
                <a:latin typeface="Calibri"/>
                <a:cs typeface="Calibri"/>
              </a:rPr>
              <a:t>l</a:t>
            </a:r>
            <a:r>
              <a:rPr sz="2650" spc="288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2650" spc="-148" dirty="0">
                <a:solidFill>
                  <a:srgbClr val="FEFFFE"/>
                </a:solidFill>
                <a:latin typeface="Calibri"/>
                <a:cs typeface="Calibri"/>
              </a:rPr>
              <a:t>:</a:t>
            </a:r>
            <a:r>
              <a:rPr sz="2650" spc="100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2650" spc="363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r>
              <a:rPr sz="2650" spc="346" dirty="0">
                <a:solidFill>
                  <a:srgbClr val="FEFFFE"/>
                </a:solidFill>
                <a:latin typeface="Calibri"/>
                <a:cs typeface="Calibri"/>
              </a:rPr>
              <a:t>d</a:t>
            </a:r>
            <a:r>
              <a:rPr sz="2650" spc="157" dirty="0">
                <a:solidFill>
                  <a:srgbClr val="FEFFFE"/>
                </a:solidFill>
                <a:latin typeface="Calibri"/>
                <a:cs typeface="Calibri"/>
              </a:rPr>
              <a:t>j</a:t>
            </a:r>
            <a:r>
              <a:rPr sz="2650" spc="346" dirty="0">
                <a:solidFill>
                  <a:srgbClr val="FEFFFE"/>
                </a:solidFill>
                <a:latin typeface="Calibri"/>
                <a:cs typeface="Calibri"/>
              </a:rPr>
              <a:t>u</a:t>
            </a:r>
            <a:r>
              <a:rPr sz="2650" spc="258" dirty="0">
                <a:solidFill>
                  <a:srgbClr val="FEFFFE"/>
                </a:solidFill>
                <a:latin typeface="Calibri"/>
                <a:cs typeface="Calibri"/>
              </a:rPr>
              <a:t>s</a:t>
            </a:r>
            <a:r>
              <a:rPr sz="2650" spc="220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2650" spc="95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2650" spc="220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2650" spc="346" dirty="0">
                <a:solidFill>
                  <a:srgbClr val="FEFFFE"/>
                </a:solidFill>
                <a:latin typeface="Calibri"/>
                <a:cs typeface="Calibri"/>
              </a:rPr>
              <a:t>h</a:t>
            </a:r>
            <a:r>
              <a:rPr sz="2650" spc="328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2650" spc="88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2650" spc="423" dirty="0">
                <a:solidFill>
                  <a:srgbClr val="FEFFFE"/>
                </a:solidFill>
                <a:latin typeface="Calibri"/>
                <a:cs typeface="Calibri"/>
              </a:rPr>
              <a:t>w</a:t>
            </a:r>
            <a:r>
              <a:rPr sz="2650" spc="328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2650" spc="150" dirty="0">
                <a:solidFill>
                  <a:srgbClr val="FEFFFE"/>
                </a:solidFill>
                <a:latin typeface="Calibri"/>
                <a:cs typeface="Calibri"/>
              </a:rPr>
              <a:t>i</a:t>
            </a:r>
            <a:r>
              <a:rPr sz="2650" spc="310" dirty="0">
                <a:solidFill>
                  <a:srgbClr val="FEFFFE"/>
                </a:solidFill>
                <a:latin typeface="Calibri"/>
                <a:cs typeface="Calibri"/>
              </a:rPr>
              <a:t>g</a:t>
            </a:r>
            <a:r>
              <a:rPr sz="2650" spc="346" dirty="0">
                <a:solidFill>
                  <a:srgbClr val="FEFFFE"/>
                </a:solidFill>
                <a:latin typeface="Calibri"/>
                <a:cs typeface="Calibri"/>
              </a:rPr>
              <a:t>h</a:t>
            </a:r>
            <a:r>
              <a:rPr sz="2650" spc="220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2650" spc="258" dirty="0">
                <a:solidFill>
                  <a:srgbClr val="FEFFFE"/>
                </a:solidFill>
                <a:latin typeface="Calibri"/>
                <a:cs typeface="Calibri"/>
              </a:rPr>
              <a:t>s</a:t>
            </a:r>
            <a:r>
              <a:rPr sz="2650" spc="279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2650" spc="316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r>
              <a:rPr sz="2650" spc="346" dirty="0">
                <a:solidFill>
                  <a:srgbClr val="FEFFFE"/>
                </a:solidFill>
                <a:latin typeface="Calibri"/>
                <a:cs typeface="Calibri"/>
              </a:rPr>
              <a:t>nd</a:t>
            </a:r>
            <a:r>
              <a:rPr sz="2650" spc="185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2650" spc="310" dirty="0">
                <a:solidFill>
                  <a:srgbClr val="FEFFFE"/>
                </a:solidFill>
                <a:latin typeface="Calibri"/>
                <a:cs typeface="Calibri"/>
              </a:rPr>
              <a:t>g</a:t>
            </a:r>
            <a:r>
              <a:rPr sz="2650" spc="73" dirty="0">
                <a:solidFill>
                  <a:srgbClr val="FEFFFE"/>
                </a:solidFill>
                <a:latin typeface="Calibri"/>
                <a:cs typeface="Calibri"/>
              </a:rPr>
              <a:t>r</a:t>
            </a:r>
            <a:r>
              <a:rPr sz="2650" spc="316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r>
              <a:rPr sz="2650" spc="346" dirty="0">
                <a:solidFill>
                  <a:srgbClr val="FEFFFE"/>
                </a:solidFill>
                <a:latin typeface="Calibri"/>
                <a:cs typeface="Calibri"/>
              </a:rPr>
              <a:t>d</a:t>
            </a:r>
            <a:r>
              <a:rPr sz="2650" spc="328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2650" spc="258" dirty="0">
                <a:solidFill>
                  <a:srgbClr val="FEFFFE"/>
                </a:solidFill>
                <a:latin typeface="Calibri"/>
                <a:cs typeface="Calibri"/>
              </a:rPr>
              <a:t>s</a:t>
            </a:r>
            <a:r>
              <a:rPr sz="2650" spc="290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2650" spc="0" dirty="0">
                <a:solidFill>
                  <a:srgbClr val="FEFFFE"/>
                </a:solidFill>
                <a:latin typeface="Calibri"/>
                <a:cs typeface="Calibri"/>
              </a:rPr>
              <a:t>as </a:t>
            </a:r>
            <a:r>
              <a:rPr sz="2650" spc="52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2650" spc="346" dirty="0">
                <a:solidFill>
                  <a:srgbClr val="FEFFFE"/>
                </a:solidFill>
                <a:latin typeface="Calibri"/>
                <a:cs typeface="Calibri"/>
              </a:rPr>
              <a:t>n</a:t>
            </a:r>
            <a:r>
              <a:rPr sz="2650" spc="328" dirty="0">
                <a:solidFill>
                  <a:srgbClr val="FEFFFE"/>
                </a:solidFill>
                <a:latin typeface="Calibri"/>
                <a:cs typeface="Calibri"/>
              </a:rPr>
              <a:t>ee</a:t>
            </a:r>
            <a:r>
              <a:rPr sz="2650" spc="346" dirty="0">
                <a:solidFill>
                  <a:srgbClr val="FEFFFE"/>
                </a:solidFill>
                <a:latin typeface="Calibri"/>
                <a:cs typeface="Calibri"/>
              </a:rPr>
              <a:t>d</a:t>
            </a:r>
            <a:r>
              <a:rPr sz="2650" spc="328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2650" spc="346" dirty="0">
                <a:solidFill>
                  <a:srgbClr val="FEFFFE"/>
                </a:solidFill>
                <a:latin typeface="Calibri"/>
                <a:cs typeface="Calibri"/>
              </a:rPr>
              <a:t>d</a:t>
            </a:r>
            <a:r>
              <a:rPr sz="2650" spc="147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2650" spc="62" dirty="0">
                <a:solidFill>
                  <a:srgbClr val="FEFFFE"/>
                </a:solidFill>
                <a:latin typeface="Calibri"/>
                <a:cs typeface="Calibri"/>
              </a:rPr>
              <a:t>f</a:t>
            </a:r>
            <a:r>
              <a:rPr sz="2650" spc="264" dirty="0">
                <a:solidFill>
                  <a:srgbClr val="FEFFFE"/>
                </a:solidFill>
                <a:latin typeface="Calibri"/>
                <a:cs typeface="Calibri"/>
              </a:rPr>
              <a:t>o</a:t>
            </a:r>
            <a:r>
              <a:rPr sz="2650" spc="137" dirty="0">
                <a:solidFill>
                  <a:srgbClr val="FEFFFE"/>
                </a:solidFill>
                <a:latin typeface="Calibri"/>
                <a:cs typeface="Calibri"/>
              </a:rPr>
              <a:t>r</a:t>
            </a:r>
            <a:r>
              <a:rPr sz="2650" spc="88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2650" spc="305" dirty="0">
                <a:solidFill>
                  <a:srgbClr val="FEFFFE"/>
                </a:solidFill>
                <a:latin typeface="Calibri"/>
                <a:cs typeface="Calibri"/>
              </a:rPr>
              <a:t>d</a:t>
            </a:r>
            <a:r>
              <a:rPr sz="2650" spc="132" dirty="0">
                <a:solidFill>
                  <a:srgbClr val="FEFFFE"/>
                </a:solidFill>
                <a:latin typeface="Calibri"/>
                <a:cs typeface="Calibri"/>
              </a:rPr>
              <a:t>i</a:t>
            </a:r>
            <a:r>
              <a:rPr sz="2650" spc="183" dirty="0">
                <a:solidFill>
                  <a:srgbClr val="FEFFFE"/>
                </a:solidFill>
                <a:latin typeface="Calibri"/>
                <a:cs typeface="Calibri"/>
              </a:rPr>
              <a:t>f</a:t>
            </a:r>
            <a:r>
              <a:rPr sz="2650" spc="146" dirty="0">
                <a:solidFill>
                  <a:srgbClr val="FEFFFE"/>
                </a:solidFill>
                <a:latin typeface="Calibri"/>
                <a:cs typeface="Calibri"/>
              </a:rPr>
              <a:t>f</a:t>
            </a:r>
            <a:r>
              <a:rPr sz="2650" spc="288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2650" spc="159" dirty="0">
                <a:solidFill>
                  <a:srgbClr val="FEFFFE"/>
                </a:solidFill>
                <a:latin typeface="Calibri"/>
                <a:cs typeface="Calibri"/>
              </a:rPr>
              <a:t>r</a:t>
            </a:r>
            <a:r>
              <a:rPr sz="2650" spc="288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2650" spc="305" dirty="0">
                <a:solidFill>
                  <a:srgbClr val="FEFFFE"/>
                </a:solidFill>
                <a:latin typeface="Calibri"/>
                <a:cs typeface="Calibri"/>
              </a:rPr>
              <a:t>n</a:t>
            </a:r>
            <a:r>
              <a:rPr sz="2650" spc="193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2650" spc="39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2650" spc="215" dirty="0">
                <a:solidFill>
                  <a:srgbClr val="FEFFFE"/>
                </a:solidFill>
                <a:latin typeface="Calibri"/>
                <a:cs typeface="Calibri"/>
              </a:rPr>
              <a:t>c</a:t>
            </a:r>
            <a:r>
              <a:rPr sz="2650" spc="306" dirty="0">
                <a:solidFill>
                  <a:srgbClr val="FEFFFE"/>
                </a:solidFill>
                <a:latin typeface="Calibri"/>
                <a:cs typeface="Calibri"/>
              </a:rPr>
              <a:t>o</a:t>
            </a:r>
            <a:r>
              <a:rPr sz="2650" spc="305" dirty="0">
                <a:solidFill>
                  <a:srgbClr val="FEFFFE"/>
                </a:solidFill>
                <a:latin typeface="Calibri"/>
                <a:cs typeface="Calibri"/>
              </a:rPr>
              <a:t>u</a:t>
            </a:r>
            <a:r>
              <a:rPr sz="2650" spc="195" dirty="0">
                <a:solidFill>
                  <a:srgbClr val="FEFFFE"/>
                </a:solidFill>
                <a:latin typeface="Calibri"/>
                <a:cs typeface="Calibri"/>
              </a:rPr>
              <a:t>r</a:t>
            </a:r>
            <a:r>
              <a:rPr sz="2650" spc="226" dirty="0">
                <a:solidFill>
                  <a:srgbClr val="FEFFFE"/>
                </a:solidFill>
                <a:latin typeface="Calibri"/>
                <a:cs typeface="Calibri"/>
              </a:rPr>
              <a:t>s</a:t>
            </a:r>
            <a:r>
              <a:rPr sz="2650" spc="288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2650" spc="226" dirty="0">
                <a:solidFill>
                  <a:srgbClr val="FEFFFE"/>
                </a:solidFill>
                <a:latin typeface="Calibri"/>
                <a:cs typeface="Calibri"/>
              </a:rPr>
              <a:t>s</a:t>
            </a:r>
            <a:r>
              <a:rPr sz="2650" spc="279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2650" spc="0" dirty="0">
                <a:solidFill>
                  <a:srgbClr val="FEFFFE"/>
                </a:solidFill>
                <a:latin typeface="Calibri"/>
                <a:cs typeface="Calibri"/>
              </a:rPr>
              <a:t>or</a:t>
            </a:r>
            <a:r>
              <a:rPr sz="2650" spc="503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2650" spc="385" dirty="0">
                <a:solidFill>
                  <a:srgbClr val="FEFFFE"/>
                </a:solidFill>
                <a:latin typeface="Calibri"/>
                <a:cs typeface="Calibri"/>
              </a:rPr>
              <a:t>g</a:t>
            </a:r>
            <a:r>
              <a:rPr sz="2650" spc="121" dirty="0">
                <a:solidFill>
                  <a:srgbClr val="FEFFFE"/>
                </a:solidFill>
                <a:latin typeface="Calibri"/>
                <a:cs typeface="Calibri"/>
              </a:rPr>
              <a:t>r</a:t>
            </a:r>
            <a:r>
              <a:rPr sz="2650" spc="392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r>
              <a:rPr sz="2650" spc="430" dirty="0">
                <a:solidFill>
                  <a:srgbClr val="FEFFFE"/>
                </a:solidFill>
                <a:latin typeface="Calibri"/>
                <a:cs typeface="Calibri"/>
              </a:rPr>
              <a:t>d</a:t>
            </a:r>
            <a:r>
              <a:rPr sz="2650" spc="187" dirty="0">
                <a:solidFill>
                  <a:srgbClr val="FEFFFE"/>
                </a:solidFill>
                <a:latin typeface="Calibri"/>
                <a:cs typeface="Calibri"/>
              </a:rPr>
              <a:t>i</a:t>
            </a:r>
            <a:r>
              <a:rPr sz="2650" spc="430" dirty="0">
                <a:solidFill>
                  <a:srgbClr val="FEFFFE"/>
                </a:solidFill>
                <a:latin typeface="Calibri"/>
                <a:cs typeface="Calibri"/>
              </a:rPr>
              <a:t>n</a:t>
            </a:r>
            <a:r>
              <a:rPr sz="2650" spc="385" dirty="0">
                <a:solidFill>
                  <a:srgbClr val="FEFFFE"/>
                </a:solidFill>
                <a:latin typeface="Calibri"/>
                <a:cs typeface="Calibri"/>
              </a:rPr>
              <a:t>g</a:t>
            </a:r>
            <a:r>
              <a:rPr sz="2650" spc="128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2650" spc="233" dirty="0">
                <a:solidFill>
                  <a:srgbClr val="FEFFFE"/>
                </a:solidFill>
                <a:latin typeface="Calibri"/>
                <a:cs typeface="Calibri"/>
              </a:rPr>
              <a:t>s</a:t>
            </a:r>
            <a:r>
              <a:rPr sz="2650" spc="224" dirty="0">
                <a:solidFill>
                  <a:srgbClr val="FEFFFE"/>
                </a:solidFill>
                <a:latin typeface="Calibri"/>
                <a:cs typeface="Calibri"/>
              </a:rPr>
              <a:t>y</a:t>
            </a:r>
            <a:r>
              <a:rPr sz="2650" spc="258" dirty="0">
                <a:solidFill>
                  <a:srgbClr val="FEFFFE"/>
                </a:solidFill>
                <a:latin typeface="Calibri"/>
                <a:cs typeface="Calibri"/>
              </a:rPr>
              <a:t>s</a:t>
            </a:r>
            <a:r>
              <a:rPr sz="2650" spc="143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2650" spc="288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2650" spc="696" dirty="0">
                <a:solidFill>
                  <a:srgbClr val="FEFFFE"/>
                </a:solidFill>
                <a:latin typeface="Calibri"/>
                <a:cs typeface="Calibri"/>
              </a:rPr>
              <a:t>m</a:t>
            </a:r>
            <a:r>
              <a:rPr sz="2650" spc="258" dirty="0">
                <a:solidFill>
                  <a:srgbClr val="FEFFFE"/>
                </a:solidFill>
                <a:latin typeface="Calibri"/>
                <a:cs typeface="Calibri"/>
              </a:rPr>
              <a:t>s</a:t>
            </a:r>
            <a:r>
              <a:rPr sz="2650" spc="-106" dirty="0">
                <a:solidFill>
                  <a:srgbClr val="FEFFFE"/>
                </a:solidFill>
                <a:latin typeface="Calibri"/>
                <a:cs typeface="Calibri"/>
              </a:rPr>
              <a:t>.</a:t>
            </a:r>
            <a:endParaRPr sz="2650">
              <a:latin typeface="Calibri"/>
              <a:cs typeface="Calibri"/>
            </a:endParaRPr>
          </a:p>
          <a:p>
            <a:pPr marL="200552" marR="225844" algn="ctr">
              <a:lnSpc>
                <a:spcPts val="3160"/>
              </a:lnSpc>
              <a:spcBef>
                <a:spcPts val="158"/>
              </a:spcBef>
            </a:pPr>
            <a:r>
              <a:rPr sz="2650" spc="246" dirty="0">
                <a:solidFill>
                  <a:srgbClr val="FEFFFE"/>
                </a:solidFill>
                <a:latin typeface="Calibri"/>
                <a:cs typeface="Calibri"/>
              </a:rPr>
              <a:t>User-Friendly: Simple and easy-to-use interface (Console-</a:t>
            </a:r>
            <a:endParaRPr sz="2650">
              <a:latin typeface="Calibri"/>
              <a:cs typeface="Calibri"/>
            </a:endParaRPr>
          </a:p>
          <a:p>
            <a:pPr marL="3150026" marR="3175530" algn="ctr">
              <a:lnSpc>
                <a:spcPts val="3225"/>
              </a:lnSpc>
              <a:spcBef>
                <a:spcPts val="3"/>
              </a:spcBef>
            </a:pPr>
            <a:r>
              <a:rPr sz="2650" spc="211" dirty="0">
                <a:solidFill>
                  <a:srgbClr val="FEFFFE"/>
                </a:solidFill>
                <a:latin typeface="Calibri"/>
                <a:cs typeface="Calibri"/>
              </a:rPr>
              <a:t>based for this project).</a:t>
            </a:r>
            <a:endParaRPr sz="2650">
              <a:latin typeface="Calibri"/>
              <a:cs typeface="Calibri"/>
            </a:endParaRPr>
          </a:p>
          <a:p>
            <a:pPr marL="561719" marR="587260" indent="0" algn="ctr">
              <a:lnSpc>
                <a:spcPts val="3150"/>
              </a:lnSpc>
              <a:spcBef>
                <a:spcPts val="36"/>
              </a:spcBef>
            </a:pPr>
            <a:r>
              <a:rPr sz="2650" spc="252" dirty="0">
                <a:solidFill>
                  <a:srgbClr val="FEFFFE"/>
                </a:solidFill>
                <a:latin typeface="Calibri"/>
                <a:cs typeface="Calibri"/>
              </a:rPr>
              <a:t>Accuracy and Speed: Eliminates the need for manual calculations and provides results instantly.</a:t>
            </a:r>
            <a:endParaRPr sz="26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object 40"/>
          <p:cNvSpPr/>
          <p:nvPr/>
        </p:nvSpPr>
        <p:spPr>
          <a:xfrm>
            <a:off x="0" y="-21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9" name="object 39"/>
          <p:cNvSpPr txBox="1"/>
          <p:nvPr/>
        </p:nvSpPr>
        <p:spPr>
          <a:xfrm>
            <a:off x="2903274" y="2619593"/>
            <a:ext cx="6332262" cy="931002"/>
          </a:xfrm>
          <a:prstGeom prst="rect">
            <a:avLst/>
          </a:prstGeom>
        </p:spPr>
        <p:txBody>
          <a:bodyPr wrap="square" lIns="0" tIns="46545" rIns="0" bIns="0" rtlCol="0">
            <a:noAutofit/>
          </a:bodyPr>
          <a:lstStyle/>
          <a:p>
            <a:pPr marL="12700">
              <a:lnSpc>
                <a:spcPts val="7330"/>
              </a:lnSpc>
            </a:pPr>
            <a:r>
              <a:rPr sz="6850" b="1" spc="902" dirty="0">
                <a:solidFill>
                  <a:srgbClr val="FEAA3F"/>
                </a:solidFill>
                <a:latin typeface="Calibri"/>
                <a:cs typeface="Calibri"/>
              </a:rPr>
              <a:t>Technologies</a:t>
            </a:r>
            <a:endParaRPr sz="6850">
              <a:latin typeface="Calibri"/>
              <a:cs typeface="Calibri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9323142" y="2654875"/>
            <a:ext cx="2492880" cy="909920"/>
          </a:xfrm>
          <a:prstGeom prst="rect">
            <a:avLst/>
          </a:prstGeom>
        </p:spPr>
        <p:txBody>
          <a:bodyPr wrap="square" lIns="0" tIns="45497" rIns="0" bIns="0" rtlCol="0">
            <a:noAutofit/>
          </a:bodyPr>
          <a:lstStyle/>
          <a:p>
            <a:pPr marL="12700">
              <a:lnSpc>
                <a:spcPts val="7165"/>
              </a:lnSpc>
            </a:pPr>
            <a:r>
              <a:rPr sz="6850" b="1" spc="952" dirty="0">
                <a:solidFill>
                  <a:srgbClr val="FEAA3F"/>
                </a:solidFill>
                <a:latin typeface="Calibri"/>
                <a:cs typeface="Calibri"/>
              </a:rPr>
              <a:t>Used</a:t>
            </a:r>
            <a:endParaRPr sz="6850">
              <a:latin typeface="Calibri"/>
              <a:cs typeface="Calibri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3405762" y="4723041"/>
            <a:ext cx="3341120" cy="500410"/>
          </a:xfrm>
          <a:prstGeom prst="rect">
            <a:avLst/>
          </a:prstGeom>
        </p:spPr>
        <p:txBody>
          <a:bodyPr wrap="square" lIns="0" tIns="24860" rIns="0" bIns="0" rtlCol="0">
            <a:noAutofit/>
          </a:bodyPr>
          <a:lstStyle/>
          <a:p>
            <a:pPr marL="12700">
              <a:lnSpc>
                <a:spcPts val="3915"/>
              </a:lnSpc>
            </a:pPr>
            <a:r>
              <a:rPr sz="3600" spc="506" dirty="0">
                <a:solidFill>
                  <a:srgbClr val="FEFFFE"/>
                </a:solidFill>
                <a:latin typeface="Calibri"/>
                <a:cs typeface="Calibri"/>
              </a:rPr>
              <a:t>Programming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6767503" y="4741517"/>
            <a:ext cx="2425980" cy="495384"/>
          </a:xfrm>
          <a:prstGeom prst="rect">
            <a:avLst/>
          </a:prstGeom>
        </p:spPr>
        <p:txBody>
          <a:bodyPr wrap="square" lIns="0" tIns="24511" rIns="0" bIns="0" rtlCol="0">
            <a:noAutofit/>
          </a:bodyPr>
          <a:lstStyle/>
          <a:p>
            <a:pPr marL="12700">
              <a:lnSpc>
                <a:spcPts val="3860"/>
              </a:lnSpc>
            </a:pPr>
            <a:r>
              <a:rPr sz="3600" spc="538" dirty="0">
                <a:solidFill>
                  <a:srgbClr val="FEFFFE"/>
                </a:solidFill>
                <a:latin typeface="Calibri"/>
                <a:cs typeface="Calibri"/>
              </a:rPr>
              <a:t>Language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3209329" y="4755998"/>
            <a:ext cx="177737" cy="440214"/>
          </a:xfrm>
          <a:prstGeom prst="rect">
            <a:avLst/>
          </a:prstGeom>
        </p:spPr>
        <p:txBody>
          <a:bodyPr wrap="square" lIns="0" tIns="22002" rIns="0" bIns="0" rtlCol="0">
            <a:noAutofit/>
          </a:bodyPr>
          <a:lstStyle/>
          <a:p>
            <a:pPr marL="12700">
              <a:lnSpc>
                <a:spcPts val="3465"/>
              </a:lnSpc>
            </a:pPr>
            <a:r>
              <a:rPr sz="3250" dirty="0">
                <a:solidFill>
                  <a:srgbClr val="FEFFFE"/>
                </a:solidFill>
                <a:latin typeface="Calibri"/>
                <a:cs typeface="Calibri"/>
              </a:rPr>
              <a:t>.</a:t>
            </a:r>
            <a:endParaRPr sz="3250">
              <a:latin typeface="Calibri"/>
              <a:cs typeface="Calibri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9214858" y="4754967"/>
            <a:ext cx="951689" cy="487289"/>
          </a:xfrm>
          <a:prstGeom prst="rect">
            <a:avLst/>
          </a:prstGeom>
        </p:spPr>
        <p:txBody>
          <a:bodyPr wrap="square" lIns="0" tIns="24352" rIns="0" bIns="0" rtlCol="0">
            <a:noAutofit/>
          </a:bodyPr>
          <a:lstStyle/>
          <a:p>
            <a:pPr marL="12700">
              <a:lnSpc>
                <a:spcPts val="3835"/>
              </a:lnSpc>
            </a:pPr>
            <a:r>
              <a:rPr sz="3600" spc="402" dirty="0">
                <a:solidFill>
                  <a:srgbClr val="FEFFFE"/>
                </a:solidFill>
                <a:latin typeface="Calibri"/>
                <a:cs typeface="Calibri"/>
              </a:rPr>
              <a:t>C++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3206293" y="5275491"/>
            <a:ext cx="2027115" cy="492115"/>
          </a:xfrm>
          <a:prstGeom prst="rect">
            <a:avLst/>
          </a:prstGeom>
        </p:spPr>
        <p:txBody>
          <a:bodyPr wrap="square" lIns="0" tIns="24511" rIns="0" bIns="0" rtlCol="0">
            <a:noAutofit/>
          </a:bodyPr>
          <a:lstStyle/>
          <a:p>
            <a:pPr marL="12700">
              <a:lnSpc>
                <a:spcPts val="3860"/>
              </a:lnSpc>
            </a:pPr>
            <a:r>
              <a:rPr sz="3250" spc="346" dirty="0">
                <a:solidFill>
                  <a:srgbClr val="FEFFFE"/>
                </a:solidFill>
                <a:latin typeface="Calibri"/>
                <a:cs typeface="Calibri"/>
              </a:rPr>
              <a:t>. </a:t>
            </a:r>
            <a:r>
              <a:rPr sz="3600" spc="346" dirty="0">
                <a:solidFill>
                  <a:srgbClr val="FEFFFE"/>
                </a:solidFill>
                <a:latin typeface="Calibri"/>
                <a:cs typeface="Calibri"/>
              </a:rPr>
              <a:t>Chosen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5591136" y="5287518"/>
            <a:ext cx="717875" cy="486005"/>
          </a:xfrm>
          <a:prstGeom prst="rect">
            <a:avLst/>
          </a:prstGeom>
        </p:spPr>
        <p:txBody>
          <a:bodyPr wrap="square" lIns="0" tIns="24288" rIns="0" bIns="0" rtlCol="0">
            <a:noAutofit/>
          </a:bodyPr>
          <a:lstStyle/>
          <a:p>
            <a:pPr marL="12700">
              <a:lnSpc>
                <a:spcPts val="3825"/>
              </a:lnSpc>
            </a:pPr>
            <a:r>
              <a:rPr sz="3600" spc="201" dirty="0">
                <a:solidFill>
                  <a:srgbClr val="FEFFFE"/>
                </a:solidFill>
                <a:latin typeface="Calibri"/>
                <a:cs typeface="Calibri"/>
              </a:rPr>
              <a:t>for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6667655" y="5293435"/>
            <a:ext cx="628645" cy="485515"/>
          </a:xfrm>
          <a:prstGeom prst="rect">
            <a:avLst/>
          </a:prstGeom>
        </p:spPr>
        <p:txBody>
          <a:bodyPr wrap="square" lIns="0" tIns="24288" rIns="0" bIns="0" rtlCol="0">
            <a:noAutofit/>
          </a:bodyPr>
          <a:lstStyle/>
          <a:p>
            <a:pPr marL="12700">
              <a:lnSpc>
                <a:spcPts val="3825"/>
              </a:lnSpc>
            </a:pPr>
            <a:r>
              <a:rPr sz="3600" spc="239" dirty="0">
                <a:solidFill>
                  <a:srgbClr val="FEFFFE"/>
                </a:solidFill>
                <a:latin typeface="Calibri"/>
                <a:cs typeface="Calibri"/>
              </a:rPr>
              <a:t>its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7655018" y="5298861"/>
            <a:ext cx="2352780" cy="494980"/>
          </a:xfrm>
          <a:prstGeom prst="rect">
            <a:avLst/>
          </a:prstGeom>
        </p:spPr>
        <p:txBody>
          <a:bodyPr wrap="square" lIns="0" tIns="24733" rIns="0" bIns="0" rtlCol="0">
            <a:noAutofit/>
          </a:bodyPr>
          <a:lstStyle/>
          <a:p>
            <a:pPr marL="12700">
              <a:lnSpc>
                <a:spcPts val="3895"/>
              </a:lnSpc>
            </a:pPr>
            <a:r>
              <a:rPr sz="3600" spc="275" dirty="0">
                <a:solidFill>
                  <a:srgbClr val="FEFFFE"/>
                </a:solidFill>
                <a:latin typeface="Calibri"/>
                <a:cs typeface="Calibri"/>
              </a:rPr>
              <a:t>efﬁciency,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0365096" y="5313753"/>
            <a:ext cx="2277268" cy="494568"/>
          </a:xfrm>
          <a:prstGeom prst="rect">
            <a:avLst/>
          </a:prstGeom>
        </p:spPr>
        <p:txBody>
          <a:bodyPr wrap="square" lIns="0" tIns="24733" rIns="0" bIns="0" rtlCol="0">
            <a:noAutofit/>
          </a:bodyPr>
          <a:lstStyle/>
          <a:p>
            <a:pPr marL="12700">
              <a:lnSpc>
                <a:spcPts val="3895"/>
              </a:lnSpc>
            </a:pPr>
            <a:r>
              <a:rPr sz="3600" spc="285" dirty="0">
                <a:solidFill>
                  <a:srgbClr val="FEFFFE"/>
                </a:solidFill>
                <a:latin typeface="Calibri"/>
                <a:cs typeface="Calibri"/>
              </a:rPr>
              <a:t>precision,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2999724" y="5328232"/>
            <a:ext cx="986007" cy="487477"/>
          </a:xfrm>
          <a:prstGeom prst="rect">
            <a:avLst/>
          </a:prstGeom>
        </p:spPr>
        <p:txBody>
          <a:bodyPr wrap="square" lIns="0" tIns="24384" rIns="0" bIns="0" rtlCol="0">
            <a:noAutofit/>
          </a:bodyPr>
          <a:lstStyle/>
          <a:p>
            <a:pPr marL="12700">
              <a:lnSpc>
                <a:spcPts val="3840"/>
              </a:lnSpc>
            </a:pPr>
            <a:r>
              <a:rPr sz="3600" spc="494" dirty="0">
                <a:solidFill>
                  <a:srgbClr val="FEFFFE"/>
                </a:solidFill>
                <a:latin typeface="Calibri"/>
                <a:cs typeface="Calibri"/>
              </a:rPr>
              <a:t>and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4344155" y="5335620"/>
            <a:ext cx="1208386" cy="488698"/>
          </a:xfrm>
          <a:prstGeom prst="rect">
            <a:avLst/>
          </a:prstGeom>
        </p:spPr>
        <p:txBody>
          <a:bodyPr wrap="square" lIns="0" tIns="24447" rIns="0" bIns="0" rtlCol="0">
            <a:noAutofit/>
          </a:bodyPr>
          <a:lstStyle/>
          <a:p>
            <a:pPr marL="12700">
              <a:lnSpc>
                <a:spcPts val="3850"/>
              </a:lnSpc>
            </a:pPr>
            <a:r>
              <a:rPr sz="3600" spc="405" dirty="0">
                <a:solidFill>
                  <a:srgbClr val="FEFFFE"/>
                </a:solidFill>
                <a:latin typeface="Calibri"/>
                <a:cs typeface="Calibri"/>
              </a:rPr>
              <a:t>wide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5910781" y="5344230"/>
            <a:ext cx="903645" cy="487025"/>
          </a:xfrm>
          <a:prstGeom prst="rect">
            <a:avLst/>
          </a:prstGeom>
        </p:spPr>
        <p:txBody>
          <a:bodyPr wrap="square" lIns="0" tIns="24352" rIns="0" bIns="0" rtlCol="0">
            <a:noAutofit/>
          </a:bodyPr>
          <a:lstStyle/>
          <a:p>
            <a:pPr marL="12700">
              <a:lnSpc>
                <a:spcPts val="3835"/>
              </a:lnSpc>
            </a:pPr>
            <a:r>
              <a:rPr sz="3600" spc="405" dirty="0">
                <a:solidFill>
                  <a:srgbClr val="FEFFFE"/>
                </a:solidFill>
                <a:latin typeface="Calibri"/>
                <a:cs typeface="Calibri"/>
              </a:rPr>
              <a:t>use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7172917" y="5351167"/>
            <a:ext cx="528895" cy="484967"/>
          </a:xfrm>
          <a:prstGeom prst="rect">
            <a:avLst/>
          </a:prstGeom>
        </p:spPr>
        <p:txBody>
          <a:bodyPr wrap="square" lIns="0" tIns="24257" rIns="0" bIns="0" rtlCol="0">
            <a:noAutofit/>
          </a:bodyPr>
          <a:lstStyle/>
          <a:p>
            <a:pPr marL="12700">
              <a:lnSpc>
                <a:spcPts val="3820"/>
              </a:lnSpc>
            </a:pPr>
            <a:r>
              <a:rPr sz="3600" spc="338" dirty="0">
                <a:solidFill>
                  <a:srgbClr val="FEFFFE"/>
                </a:solidFill>
                <a:latin typeface="Calibri"/>
                <a:cs typeface="Calibri"/>
              </a:rPr>
              <a:t>in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396707" y="5818404"/>
            <a:ext cx="2819323" cy="1048121"/>
          </a:xfrm>
          <a:prstGeom prst="rect">
            <a:avLst/>
          </a:prstGeom>
        </p:spPr>
        <p:txBody>
          <a:bodyPr wrap="square" lIns="0" tIns="24511" rIns="0" bIns="0" rtlCol="0">
            <a:noAutofit/>
          </a:bodyPr>
          <a:lstStyle/>
          <a:p>
            <a:pPr marL="15735">
              <a:lnSpc>
                <a:spcPts val="3860"/>
              </a:lnSpc>
            </a:pPr>
            <a:r>
              <a:rPr sz="3600" spc="373" dirty="0">
                <a:solidFill>
                  <a:srgbClr val="FEFFFE"/>
                </a:solidFill>
                <a:latin typeface="Calibri"/>
                <a:cs typeface="Calibri"/>
              </a:rPr>
              <a:t>educational</a:t>
            </a:r>
            <a:endParaRPr sz="3600">
              <a:latin typeface="Calibri"/>
              <a:cs typeface="Calibri"/>
            </a:endParaRPr>
          </a:p>
          <a:p>
            <a:pPr marL="12700" marR="70819">
              <a:lnSpc>
                <a:spcPts val="4395"/>
              </a:lnSpc>
              <a:spcBef>
                <a:spcPts val="26"/>
              </a:spcBef>
            </a:pPr>
            <a:r>
              <a:rPr sz="3600" spc="344" dirty="0">
                <a:solidFill>
                  <a:srgbClr val="FEFFFE"/>
                </a:solidFill>
                <a:latin typeface="Calibri"/>
                <a:cs typeface="Calibri"/>
              </a:rPr>
              <a:t>Functions: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6237083" y="5833997"/>
            <a:ext cx="3333343" cy="500367"/>
          </a:xfrm>
          <a:prstGeom prst="rect">
            <a:avLst/>
          </a:prstGeom>
        </p:spPr>
        <p:txBody>
          <a:bodyPr wrap="square" lIns="0" tIns="24860" rIns="0" bIns="0" rtlCol="0">
            <a:noAutofit/>
          </a:bodyPr>
          <a:lstStyle/>
          <a:p>
            <a:pPr marL="12700">
              <a:lnSpc>
                <a:spcPts val="3915"/>
              </a:lnSpc>
            </a:pPr>
            <a:r>
              <a:rPr sz="3600" spc="496" dirty="0">
                <a:solidFill>
                  <a:srgbClr val="FEFFFE"/>
                </a:solidFill>
                <a:latin typeface="Calibri"/>
                <a:cs typeface="Calibri"/>
              </a:rPr>
              <a:t>programming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9591053" y="5852430"/>
            <a:ext cx="1363504" cy="489550"/>
          </a:xfrm>
          <a:prstGeom prst="rect">
            <a:avLst/>
          </a:prstGeom>
        </p:spPr>
        <p:txBody>
          <a:bodyPr wrap="square" lIns="0" tIns="24479" rIns="0" bIns="0" rtlCol="0">
            <a:noAutofit/>
          </a:bodyPr>
          <a:lstStyle/>
          <a:p>
            <a:pPr marL="12700">
              <a:lnSpc>
                <a:spcPts val="3854"/>
              </a:lnSpc>
            </a:pPr>
            <a:r>
              <a:rPr sz="3600" spc="266" dirty="0">
                <a:solidFill>
                  <a:srgbClr val="FEFFFE"/>
                </a:solidFill>
                <a:latin typeface="Calibri"/>
                <a:cs typeface="Calibri"/>
              </a:rPr>
              <a:t>tasks.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202820" y="6386263"/>
            <a:ext cx="620865" cy="485472"/>
          </a:xfrm>
          <a:prstGeom prst="rect">
            <a:avLst/>
          </a:prstGeom>
        </p:spPr>
        <p:txBody>
          <a:bodyPr wrap="square" lIns="0" tIns="24288" rIns="0" bIns="0" rtlCol="0">
            <a:noAutofit/>
          </a:bodyPr>
          <a:lstStyle/>
          <a:p>
            <a:pPr marL="12700">
              <a:lnSpc>
                <a:spcPts val="3825"/>
              </a:lnSpc>
            </a:pPr>
            <a:r>
              <a:rPr sz="3600" spc="219" dirty="0">
                <a:solidFill>
                  <a:srgbClr val="FEFFFE"/>
                </a:solidFill>
                <a:latin typeface="Calibri"/>
                <a:cs typeface="Calibri"/>
              </a:rPr>
              <a:t>To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7150898" y="6391473"/>
            <a:ext cx="2688626" cy="496827"/>
          </a:xfrm>
          <a:prstGeom prst="rect">
            <a:avLst/>
          </a:prstGeom>
        </p:spPr>
        <p:txBody>
          <a:bodyPr wrap="square" lIns="0" tIns="24828" rIns="0" bIns="0" rtlCol="0">
            <a:noAutofit/>
          </a:bodyPr>
          <a:lstStyle/>
          <a:p>
            <a:pPr marL="12700">
              <a:lnSpc>
                <a:spcPts val="3910"/>
              </a:lnSpc>
            </a:pPr>
            <a:r>
              <a:rPr sz="3600" spc="391" dirty="0">
                <a:solidFill>
                  <a:srgbClr val="FEFFFE"/>
                </a:solidFill>
                <a:latin typeface="Calibri"/>
                <a:cs typeface="Calibri"/>
              </a:rPr>
              <a:t>modularize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3200274" y="6403798"/>
            <a:ext cx="177737" cy="440214"/>
          </a:xfrm>
          <a:prstGeom prst="rect">
            <a:avLst/>
          </a:prstGeom>
        </p:spPr>
        <p:txBody>
          <a:bodyPr wrap="square" lIns="0" tIns="22002" rIns="0" bIns="0" rtlCol="0">
            <a:noAutofit/>
          </a:bodyPr>
          <a:lstStyle/>
          <a:p>
            <a:pPr marL="12700">
              <a:lnSpc>
                <a:spcPts val="3465"/>
              </a:lnSpc>
            </a:pPr>
            <a:r>
              <a:rPr sz="3250" dirty="0">
                <a:solidFill>
                  <a:srgbClr val="FEFFFE"/>
                </a:solidFill>
                <a:latin typeface="Calibri"/>
                <a:cs typeface="Calibri"/>
              </a:rPr>
              <a:t>.</a:t>
            </a:r>
            <a:endParaRPr sz="3250">
              <a:latin typeface="Calibri"/>
              <a:cs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0165033" y="6408038"/>
            <a:ext cx="867954" cy="486829"/>
          </a:xfrm>
          <a:prstGeom prst="rect">
            <a:avLst/>
          </a:prstGeom>
        </p:spPr>
        <p:txBody>
          <a:bodyPr wrap="square" lIns="0" tIns="24352" rIns="0" bIns="0" rtlCol="0">
            <a:noAutofit/>
          </a:bodyPr>
          <a:lstStyle/>
          <a:p>
            <a:pPr marL="12700">
              <a:lnSpc>
                <a:spcPts val="3835"/>
              </a:lnSpc>
            </a:pPr>
            <a:r>
              <a:rPr sz="3600" spc="389" dirty="0">
                <a:solidFill>
                  <a:srgbClr val="FEFFFE"/>
                </a:solidFill>
                <a:latin typeface="Calibri"/>
                <a:cs typeface="Calibri"/>
              </a:rPr>
              <a:t>the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1359991" y="6414605"/>
            <a:ext cx="2102023" cy="493605"/>
          </a:xfrm>
          <a:prstGeom prst="rect">
            <a:avLst/>
          </a:prstGeom>
        </p:spPr>
        <p:txBody>
          <a:bodyPr wrap="square" lIns="0" tIns="24669" rIns="0" bIns="0" rtlCol="0">
            <a:noAutofit/>
          </a:bodyPr>
          <a:lstStyle/>
          <a:p>
            <a:pPr marL="12700">
              <a:lnSpc>
                <a:spcPts val="3885"/>
              </a:lnSpc>
            </a:pPr>
            <a:r>
              <a:rPr sz="3600" spc="445" dirty="0">
                <a:solidFill>
                  <a:srgbClr val="FEFFFE"/>
                </a:solidFill>
                <a:latin typeface="Calibri"/>
                <a:cs typeface="Calibri"/>
              </a:rPr>
              <a:t>program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3788007" y="6427949"/>
            <a:ext cx="717870" cy="486005"/>
          </a:xfrm>
          <a:prstGeom prst="rect">
            <a:avLst/>
          </a:prstGeom>
        </p:spPr>
        <p:txBody>
          <a:bodyPr wrap="square" lIns="0" tIns="24288" rIns="0" bIns="0" rtlCol="0">
            <a:noAutofit/>
          </a:bodyPr>
          <a:lstStyle/>
          <a:p>
            <a:pPr marL="12700">
              <a:lnSpc>
                <a:spcPts val="3825"/>
              </a:lnSpc>
            </a:pPr>
            <a:r>
              <a:rPr sz="3600" spc="201" dirty="0">
                <a:solidFill>
                  <a:srgbClr val="FEFFFE"/>
                </a:solidFill>
                <a:latin typeface="Calibri"/>
                <a:cs typeface="Calibri"/>
              </a:rPr>
              <a:t>for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4833005" y="6433692"/>
            <a:ext cx="1102691" cy="488118"/>
          </a:xfrm>
          <a:prstGeom prst="rect">
            <a:avLst/>
          </a:prstGeom>
        </p:spPr>
        <p:txBody>
          <a:bodyPr wrap="square" lIns="0" tIns="24415" rIns="0" bIns="0" rtlCol="0">
            <a:noAutofit/>
          </a:bodyPr>
          <a:lstStyle/>
          <a:p>
            <a:pPr marL="12700">
              <a:lnSpc>
                <a:spcPts val="3845"/>
              </a:lnSpc>
            </a:pPr>
            <a:r>
              <a:rPr sz="3600" spc="318" dirty="0">
                <a:solidFill>
                  <a:srgbClr val="FEFFFE"/>
                </a:solidFill>
                <a:latin typeface="Calibri"/>
                <a:cs typeface="Calibri"/>
              </a:rPr>
              <a:t>easy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6262507" y="6441548"/>
            <a:ext cx="1433968" cy="489937"/>
          </a:xfrm>
          <a:prstGeom prst="rect">
            <a:avLst/>
          </a:prstGeom>
        </p:spPr>
        <p:txBody>
          <a:bodyPr wrap="square" lIns="0" tIns="24511" rIns="0" bIns="0" rtlCol="0">
            <a:noAutofit/>
          </a:bodyPr>
          <a:lstStyle/>
          <a:p>
            <a:pPr marL="12700">
              <a:lnSpc>
                <a:spcPts val="3860"/>
              </a:lnSpc>
            </a:pPr>
            <a:r>
              <a:rPr sz="3600" spc="313" dirty="0">
                <a:solidFill>
                  <a:srgbClr val="FEFFFE"/>
                </a:solidFill>
                <a:latin typeface="Calibri"/>
                <a:cs typeface="Calibri"/>
              </a:rPr>
              <a:t>input,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393722" y="6913766"/>
            <a:ext cx="2930680" cy="498156"/>
          </a:xfrm>
          <a:prstGeom prst="rect">
            <a:avLst/>
          </a:prstGeom>
        </p:spPr>
        <p:txBody>
          <a:bodyPr wrap="square" lIns="0" tIns="24511" rIns="0" bIns="0" rtlCol="0">
            <a:noAutofit/>
          </a:bodyPr>
          <a:lstStyle/>
          <a:p>
            <a:pPr marL="12700">
              <a:lnSpc>
                <a:spcPts val="3860"/>
              </a:lnSpc>
            </a:pPr>
            <a:r>
              <a:rPr sz="3600" spc="306" dirty="0">
                <a:solidFill>
                  <a:srgbClr val="FEFFFE"/>
                </a:solidFill>
                <a:latin typeface="Calibri"/>
                <a:cs typeface="Calibri"/>
              </a:rPr>
              <a:t>calculations,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345361" y="6929987"/>
            <a:ext cx="986007" cy="487477"/>
          </a:xfrm>
          <a:prstGeom prst="rect">
            <a:avLst/>
          </a:prstGeom>
        </p:spPr>
        <p:txBody>
          <a:bodyPr wrap="square" lIns="0" tIns="24384" rIns="0" bIns="0" rtlCol="0">
            <a:noAutofit/>
          </a:bodyPr>
          <a:lstStyle/>
          <a:p>
            <a:pPr marL="12700">
              <a:lnSpc>
                <a:spcPts val="3840"/>
              </a:lnSpc>
            </a:pPr>
            <a:r>
              <a:rPr sz="3600" spc="494" dirty="0">
                <a:solidFill>
                  <a:srgbClr val="FEFFFE"/>
                </a:solidFill>
                <a:latin typeface="Calibri"/>
                <a:cs typeface="Calibri"/>
              </a:rPr>
              <a:t>and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353929" y="6935530"/>
            <a:ext cx="2829371" cy="1050055"/>
          </a:xfrm>
          <a:prstGeom prst="rect">
            <a:avLst/>
          </a:prstGeom>
        </p:spPr>
        <p:txBody>
          <a:bodyPr wrap="square" lIns="0" tIns="24511" rIns="0" bIns="0" rtlCol="0">
            <a:noAutofit/>
          </a:bodyPr>
          <a:lstStyle/>
          <a:p>
            <a:pPr marL="12700" marR="70567">
              <a:lnSpc>
                <a:spcPts val="3860"/>
              </a:lnSpc>
            </a:pPr>
            <a:r>
              <a:rPr sz="3600" spc="397" dirty="0">
                <a:solidFill>
                  <a:srgbClr val="FEFFFE"/>
                </a:solidFill>
                <a:latin typeface="Calibri"/>
                <a:cs typeface="Calibri"/>
              </a:rPr>
              <a:t>output</a:t>
            </a:r>
            <a:endParaRPr sz="3600">
              <a:latin typeface="Calibri"/>
              <a:cs typeface="Calibri"/>
            </a:endParaRPr>
          </a:p>
          <a:p>
            <a:pPr marL="331439">
              <a:lnSpc>
                <a:spcPts val="4410"/>
              </a:lnSpc>
              <a:spcBef>
                <a:spcPts val="27"/>
              </a:spcBef>
            </a:pPr>
            <a:r>
              <a:rPr sz="3600" spc="395" dirty="0">
                <a:solidFill>
                  <a:srgbClr val="FEFFFE"/>
                </a:solidFill>
                <a:latin typeface="Calibri"/>
                <a:cs typeface="Calibri"/>
              </a:rPr>
              <a:t>determine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390687" y="7466203"/>
            <a:ext cx="3062916" cy="498882"/>
          </a:xfrm>
          <a:prstGeom prst="rect">
            <a:avLst/>
          </a:prstGeom>
        </p:spPr>
        <p:txBody>
          <a:bodyPr wrap="square" lIns="0" tIns="24574" rIns="0" bIns="0" rtlCol="0">
            <a:noAutofit/>
          </a:bodyPr>
          <a:lstStyle/>
          <a:p>
            <a:pPr marL="12700">
              <a:lnSpc>
                <a:spcPts val="3870"/>
              </a:lnSpc>
            </a:pPr>
            <a:r>
              <a:rPr sz="3600" spc="308" dirty="0">
                <a:solidFill>
                  <a:srgbClr val="FEFFFE"/>
                </a:solidFill>
                <a:latin typeface="Calibri"/>
                <a:cs typeface="Calibri"/>
              </a:rPr>
              <a:t>Conditionals: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751692" y="7484675"/>
            <a:ext cx="620870" cy="485472"/>
          </a:xfrm>
          <a:prstGeom prst="rect">
            <a:avLst/>
          </a:prstGeom>
        </p:spPr>
        <p:txBody>
          <a:bodyPr wrap="square" lIns="0" tIns="24288" rIns="0" bIns="0" rtlCol="0">
            <a:noAutofit/>
          </a:bodyPr>
          <a:lstStyle/>
          <a:p>
            <a:pPr marL="12700">
              <a:lnSpc>
                <a:spcPts val="3825"/>
              </a:lnSpc>
            </a:pPr>
            <a:r>
              <a:rPr sz="3600" spc="219" dirty="0">
                <a:solidFill>
                  <a:srgbClr val="FEFFFE"/>
                </a:solidFill>
                <a:latin typeface="Calibri"/>
                <a:cs typeface="Calibri"/>
              </a:rPr>
              <a:t>To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194254" y="7499160"/>
            <a:ext cx="177737" cy="440214"/>
          </a:xfrm>
          <a:prstGeom prst="rect">
            <a:avLst/>
          </a:prstGeom>
        </p:spPr>
        <p:txBody>
          <a:bodyPr wrap="square" lIns="0" tIns="22002" rIns="0" bIns="0" rtlCol="0">
            <a:noAutofit/>
          </a:bodyPr>
          <a:lstStyle/>
          <a:p>
            <a:pPr marL="12700">
              <a:lnSpc>
                <a:spcPts val="3465"/>
              </a:lnSpc>
            </a:pPr>
            <a:r>
              <a:rPr sz="3250" dirty="0">
                <a:solidFill>
                  <a:srgbClr val="FEFFFE"/>
                </a:solidFill>
                <a:latin typeface="Calibri"/>
                <a:cs typeface="Calibri"/>
              </a:rPr>
              <a:t>.</a:t>
            </a:r>
            <a:endParaRPr sz="325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481845" y="7505174"/>
            <a:ext cx="1312256" cy="489269"/>
          </a:xfrm>
          <a:prstGeom prst="rect">
            <a:avLst/>
          </a:prstGeom>
        </p:spPr>
        <p:txBody>
          <a:bodyPr wrap="square" lIns="0" tIns="24479" rIns="0" bIns="0" rtlCol="0">
            <a:noAutofit/>
          </a:bodyPr>
          <a:lstStyle/>
          <a:p>
            <a:pPr marL="12700">
              <a:lnSpc>
                <a:spcPts val="3854"/>
              </a:lnSpc>
            </a:pPr>
            <a:r>
              <a:rPr sz="3600" spc="233" dirty="0">
                <a:solidFill>
                  <a:srgbClr val="FEFFFE"/>
                </a:solidFill>
                <a:latin typeface="Calibri"/>
                <a:cs typeface="Calibri"/>
              </a:rPr>
              <a:t>letter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093638" y="7514032"/>
            <a:ext cx="1651776" cy="491133"/>
          </a:xfrm>
          <a:prstGeom prst="rect">
            <a:avLst/>
          </a:prstGeom>
        </p:spPr>
        <p:txBody>
          <a:bodyPr wrap="square" lIns="0" tIns="24542" rIns="0" bIns="0" rtlCol="0">
            <a:noAutofit/>
          </a:bodyPr>
          <a:lstStyle/>
          <a:p>
            <a:pPr marL="12700">
              <a:lnSpc>
                <a:spcPts val="3865"/>
              </a:lnSpc>
            </a:pPr>
            <a:r>
              <a:rPr sz="3600" spc="401" dirty="0">
                <a:solidFill>
                  <a:srgbClr val="FEFFFE"/>
                </a:solidFill>
                <a:latin typeface="Calibri"/>
                <a:cs typeface="Calibri"/>
              </a:rPr>
              <a:t>grades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4044666" y="7524755"/>
            <a:ext cx="1485216" cy="490218"/>
          </a:xfrm>
          <a:prstGeom prst="rect">
            <a:avLst/>
          </a:prstGeom>
        </p:spPr>
        <p:txBody>
          <a:bodyPr wrap="square" lIns="0" tIns="24511" rIns="0" bIns="0" rtlCol="0">
            <a:noAutofit/>
          </a:bodyPr>
          <a:lstStyle/>
          <a:p>
            <a:pPr marL="12700">
              <a:lnSpc>
                <a:spcPts val="3860"/>
              </a:lnSpc>
            </a:pPr>
            <a:r>
              <a:rPr sz="3600" spc="429" dirty="0">
                <a:solidFill>
                  <a:srgbClr val="FEFFFE"/>
                </a:solidFill>
                <a:latin typeface="Calibri"/>
                <a:cs typeface="Calibri"/>
              </a:rPr>
              <a:t>based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5829272" y="7534563"/>
            <a:ext cx="692705" cy="485867"/>
          </a:xfrm>
          <a:prstGeom prst="rect">
            <a:avLst/>
          </a:prstGeom>
        </p:spPr>
        <p:txBody>
          <a:bodyPr wrap="square" lIns="0" tIns="24288" rIns="0" bIns="0" rtlCol="0">
            <a:noAutofit/>
          </a:bodyPr>
          <a:lstStyle/>
          <a:p>
            <a:pPr marL="12700">
              <a:lnSpc>
                <a:spcPts val="3825"/>
              </a:lnSpc>
            </a:pPr>
            <a:r>
              <a:rPr sz="3600" spc="434" dirty="0">
                <a:solidFill>
                  <a:srgbClr val="FEFFFE"/>
                </a:solidFill>
                <a:latin typeface="Calibri"/>
                <a:cs typeface="Calibri"/>
              </a:rPr>
              <a:t>on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6822024" y="7540018"/>
            <a:ext cx="867954" cy="486829"/>
          </a:xfrm>
          <a:prstGeom prst="rect">
            <a:avLst/>
          </a:prstGeom>
        </p:spPr>
        <p:txBody>
          <a:bodyPr wrap="square" lIns="0" tIns="24352" rIns="0" bIns="0" rtlCol="0">
            <a:noAutofit/>
          </a:bodyPr>
          <a:lstStyle/>
          <a:p>
            <a:pPr marL="12700">
              <a:lnSpc>
                <a:spcPts val="3835"/>
              </a:lnSpc>
            </a:pPr>
            <a:r>
              <a:rPr sz="3600" spc="389" dirty="0">
                <a:solidFill>
                  <a:srgbClr val="FEFFFE"/>
                </a:solidFill>
                <a:latin typeface="Calibri"/>
                <a:cs typeface="Calibri"/>
              </a:rPr>
              <a:t>the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387652" y="8018641"/>
            <a:ext cx="3880593" cy="503372"/>
          </a:xfrm>
          <a:prstGeom prst="rect">
            <a:avLst/>
          </a:prstGeom>
        </p:spPr>
        <p:txBody>
          <a:bodyPr wrap="square" lIns="0" tIns="25177" rIns="0" bIns="0" rtlCol="0">
            <a:noAutofit/>
          </a:bodyPr>
          <a:lstStyle/>
          <a:p>
            <a:pPr marL="12700">
              <a:lnSpc>
                <a:spcPts val="3965"/>
              </a:lnSpc>
            </a:pPr>
            <a:r>
              <a:rPr sz="3600" spc="388" dirty="0">
                <a:solidFill>
                  <a:srgbClr val="FEFFFE"/>
                </a:solidFill>
                <a:latin typeface="Calibri"/>
                <a:cs typeface="Calibri"/>
              </a:rPr>
              <a:t>numerical grade</a:t>
            </a:r>
            <a:endParaRPr sz="36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object 33"/>
          <p:cNvSpPr/>
          <p:nvPr/>
        </p:nvSpPr>
        <p:spPr>
          <a:xfrm>
            <a:off x="0" y="-21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4" name="object 34"/>
          <p:cNvSpPr/>
          <p:nvPr/>
        </p:nvSpPr>
        <p:spPr>
          <a:xfrm>
            <a:off x="5136121" y="2394597"/>
            <a:ext cx="114299" cy="114300"/>
          </a:xfrm>
          <a:custGeom>
            <a:avLst/>
            <a:gdLst/>
            <a:ahLst/>
            <a:cxnLst/>
            <a:rect l="l" t="t" r="r" b="b"/>
            <a:pathLst>
              <a:path w="114299" h="114300">
                <a:moveTo>
                  <a:pt x="114299" y="57150"/>
                </a:moveTo>
                <a:lnTo>
                  <a:pt x="114299" y="53403"/>
                </a:lnTo>
                <a:lnTo>
                  <a:pt x="113931" y="49682"/>
                </a:lnTo>
                <a:lnTo>
                  <a:pt x="113195" y="45999"/>
                </a:lnTo>
                <a:lnTo>
                  <a:pt x="112471" y="42329"/>
                </a:lnTo>
                <a:lnTo>
                  <a:pt x="111379" y="38747"/>
                </a:lnTo>
                <a:lnTo>
                  <a:pt x="109943" y="35280"/>
                </a:lnTo>
                <a:lnTo>
                  <a:pt x="108508" y="31813"/>
                </a:lnTo>
                <a:lnTo>
                  <a:pt x="106743" y="28524"/>
                </a:lnTo>
                <a:lnTo>
                  <a:pt x="104660" y="25400"/>
                </a:lnTo>
                <a:lnTo>
                  <a:pt x="102577" y="22288"/>
                </a:lnTo>
                <a:lnTo>
                  <a:pt x="100202" y="19392"/>
                </a:lnTo>
                <a:lnTo>
                  <a:pt x="97548" y="16738"/>
                </a:lnTo>
                <a:lnTo>
                  <a:pt x="94907" y="14084"/>
                </a:lnTo>
                <a:lnTo>
                  <a:pt x="92011" y="11722"/>
                </a:lnTo>
                <a:lnTo>
                  <a:pt x="88899" y="9639"/>
                </a:lnTo>
                <a:lnTo>
                  <a:pt x="85775" y="7556"/>
                </a:lnTo>
                <a:lnTo>
                  <a:pt x="82486" y="5791"/>
                </a:lnTo>
                <a:lnTo>
                  <a:pt x="79019" y="4356"/>
                </a:lnTo>
                <a:lnTo>
                  <a:pt x="75552" y="2921"/>
                </a:lnTo>
                <a:lnTo>
                  <a:pt x="71970" y="1841"/>
                </a:lnTo>
                <a:lnTo>
                  <a:pt x="68287" y="1104"/>
                </a:lnTo>
                <a:lnTo>
                  <a:pt x="64617" y="368"/>
                </a:lnTo>
                <a:lnTo>
                  <a:pt x="60896" y="0"/>
                </a:lnTo>
                <a:lnTo>
                  <a:pt x="53390" y="0"/>
                </a:lnTo>
                <a:lnTo>
                  <a:pt x="49669" y="368"/>
                </a:lnTo>
                <a:lnTo>
                  <a:pt x="45999" y="1104"/>
                </a:lnTo>
                <a:lnTo>
                  <a:pt x="42316" y="1841"/>
                </a:lnTo>
                <a:lnTo>
                  <a:pt x="38747" y="2921"/>
                </a:lnTo>
                <a:lnTo>
                  <a:pt x="35267" y="4356"/>
                </a:lnTo>
                <a:lnTo>
                  <a:pt x="31800" y="5791"/>
                </a:lnTo>
                <a:lnTo>
                  <a:pt x="28511" y="7556"/>
                </a:lnTo>
                <a:lnTo>
                  <a:pt x="25387" y="9639"/>
                </a:lnTo>
                <a:lnTo>
                  <a:pt x="22275" y="11722"/>
                </a:lnTo>
                <a:lnTo>
                  <a:pt x="19392" y="14084"/>
                </a:lnTo>
                <a:lnTo>
                  <a:pt x="16738" y="16738"/>
                </a:lnTo>
                <a:lnTo>
                  <a:pt x="14084" y="19392"/>
                </a:lnTo>
                <a:lnTo>
                  <a:pt x="11709" y="22288"/>
                </a:lnTo>
                <a:lnTo>
                  <a:pt x="9626" y="25400"/>
                </a:lnTo>
                <a:lnTo>
                  <a:pt x="7543" y="28524"/>
                </a:lnTo>
                <a:lnTo>
                  <a:pt x="5778" y="31813"/>
                </a:lnTo>
                <a:lnTo>
                  <a:pt x="4343" y="35280"/>
                </a:lnTo>
                <a:lnTo>
                  <a:pt x="2908" y="38747"/>
                </a:lnTo>
                <a:lnTo>
                  <a:pt x="1828" y="42329"/>
                </a:lnTo>
                <a:lnTo>
                  <a:pt x="1092" y="45999"/>
                </a:lnTo>
                <a:lnTo>
                  <a:pt x="355" y="49682"/>
                </a:lnTo>
                <a:lnTo>
                  <a:pt x="0" y="53403"/>
                </a:lnTo>
                <a:lnTo>
                  <a:pt x="0" y="60909"/>
                </a:lnTo>
                <a:lnTo>
                  <a:pt x="355" y="64617"/>
                </a:lnTo>
                <a:lnTo>
                  <a:pt x="1092" y="68300"/>
                </a:lnTo>
                <a:lnTo>
                  <a:pt x="1828" y="71983"/>
                </a:lnTo>
                <a:lnTo>
                  <a:pt x="2908" y="75565"/>
                </a:lnTo>
                <a:lnTo>
                  <a:pt x="4343" y="79019"/>
                </a:lnTo>
                <a:lnTo>
                  <a:pt x="5778" y="82486"/>
                </a:lnTo>
                <a:lnTo>
                  <a:pt x="7543" y="85788"/>
                </a:lnTo>
                <a:lnTo>
                  <a:pt x="9626" y="88900"/>
                </a:lnTo>
                <a:lnTo>
                  <a:pt x="11709" y="92024"/>
                </a:lnTo>
                <a:lnTo>
                  <a:pt x="14084" y="94907"/>
                </a:lnTo>
                <a:lnTo>
                  <a:pt x="16738" y="97561"/>
                </a:lnTo>
                <a:lnTo>
                  <a:pt x="19392" y="100215"/>
                </a:lnTo>
                <a:lnTo>
                  <a:pt x="22275" y="102590"/>
                </a:lnTo>
                <a:lnTo>
                  <a:pt x="25387" y="104673"/>
                </a:lnTo>
                <a:lnTo>
                  <a:pt x="28511" y="106756"/>
                </a:lnTo>
                <a:lnTo>
                  <a:pt x="31800" y="108521"/>
                </a:lnTo>
                <a:lnTo>
                  <a:pt x="35267" y="109956"/>
                </a:lnTo>
                <a:lnTo>
                  <a:pt x="38747" y="111391"/>
                </a:lnTo>
                <a:lnTo>
                  <a:pt x="42316" y="112471"/>
                </a:lnTo>
                <a:lnTo>
                  <a:pt x="45999" y="113207"/>
                </a:lnTo>
                <a:lnTo>
                  <a:pt x="49669" y="113931"/>
                </a:lnTo>
                <a:lnTo>
                  <a:pt x="53390" y="114300"/>
                </a:lnTo>
                <a:lnTo>
                  <a:pt x="60896" y="114300"/>
                </a:lnTo>
                <a:lnTo>
                  <a:pt x="64617" y="113931"/>
                </a:lnTo>
                <a:lnTo>
                  <a:pt x="68287" y="113207"/>
                </a:lnTo>
                <a:lnTo>
                  <a:pt x="71970" y="112471"/>
                </a:lnTo>
                <a:lnTo>
                  <a:pt x="75552" y="111391"/>
                </a:lnTo>
                <a:lnTo>
                  <a:pt x="79019" y="109956"/>
                </a:lnTo>
                <a:lnTo>
                  <a:pt x="82486" y="108521"/>
                </a:lnTo>
                <a:lnTo>
                  <a:pt x="85775" y="106756"/>
                </a:lnTo>
                <a:lnTo>
                  <a:pt x="88899" y="104673"/>
                </a:lnTo>
                <a:lnTo>
                  <a:pt x="92011" y="102590"/>
                </a:lnTo>
                <a:lnTo>
                  <a:pt x="94907" y="100215"/>
                </a:lnTo>
                <a:lnTo>
                  <a:pt x="97548" y="97561"/>
                </a:lnTo>
                <a:lnTo>
                  <a:pt x="100202" y="94907"/>
                </a:lnTo>
                <a:lnTo>
                  <a:pt x="102577" y="92024"/>
                </a:lnTo>
                <a:lnTo>
                  <a:pt x="104660" y="88900"/>
                </a:lnTo>
                <a:lnTo>
                  <a:pt x="106743" y="85788"/>
                </a:lnTo>
                <a:lnTo>
                  <a:pt x="108508" y="82486"/>
                </a:lnTo>
                <a:lnTo>
                  <a:pt x="109943" y="79019"/>
                </a:lnTo>
                <a:lnTo>
                  <a:pt x="111379" y="75565"/>
                </a:lnTo>
                <a:lnTo>
                  <a:pt x="112471" y="71983"/>
                </a:lnTo>
                <a:lnTo>
                  <a:pt x="113195" y="68300"/>
                </a:lnTo>
                <a:lnTo>
                  <a:pt x="113931" y="64617"/>
                </a:lnTo>
                <a:lnTo>
                  <a:pt x="114299" y="60909"/>
                </a:lnTo>
                <a:lnTo>
                  <a:pt x="114299" y="57150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5136121" y="3280422"/>
            <a:ext cx="114299" cy="114300"/>
          </a:xfrm>
          <a:custGeom>
            <a:avLst/>
            <a:gdLst/>
            <a:ahLst/>
            <a:cxnLst/>
            <a:rect l="l" t="t" r="r" b="b"/>
            <a:pathLst>
              <a:path w="114299" h="114300">
                <a:moveTo>
                  <a:pt x="114299" y="57150"/>
                </a:moveTo>
                <a:lnTo>
                  <a:pt x="114299" y="53403"/>
                </a:lnTo>
                <a:lnTo>
                  <a:pt x="113931" y="49682"/>
                </a:lnTo>
                <a:lnTo>
                  <a:pt x="113195" y="45999"/>
                </a:lnTo>
                <a:lnTo>
                  <a:pt x="112471" y="42329"/>
                </a:lnTo>
                <a:lnTo>
                  <a:pt x="111379" y="38747"/>
                </a:lnTo>
                <a:lnTo>
                  <a:pt x="109943" y="35280"/>
                </a:lnTo>
                <a:lnTo>
                  <a:pt x="108508" y="31813"/>
                </a:lnTo>
                <a:lnTo>
                  <a:pt x="106743" y="28524"/>
                </a:lnTo>
                <a:lnTo>
                  <a:pt x="104660" y="25400"/>
                </a:lnTo>
                <a:lnTo>
                  <a:pt x="102577" y="22288"/>
                </a:lnTo>
                <a:lnTo>
                  <a:pt x="100202" y="19392"/>
                </a:lnTo>
                <a:lnTo>
                  <a:pt x="97548" y="16738"/>
                </a:lnTo>
                <a:lnTo>
                  <a:pt x="94907" y="14084"/>
                </a:lnTo>
                <a:lnTo>
                  <a:pt x="92011" y="11722"/>
                </a:lnTo>
                <a:lnTo>
                  <a:pt x="88899" y="9639"/>
                </a:lnTo>
                <a:lnTo>
                  <a:pt x="85775" y="7556"/>
                </a:lnTo>
                <a:lnTo>
                  <a:pt x="82486" y="5791"/>
                </a:lnTo>
                <a:lnTo>
                  <a:pt x="79019" y="4356"/>
                </a:lnTo>
                <a:lnTo>
                  <a:pt x="75552" y="2921"/>
                </a:lnTo>
                <a:lnTo>
                  <a:pt x="71970" y="1841"/>
                </a:lnTo>
                <a:lnTo>
                  <a:pt x="68287" y="1104"/>
                </a:lnTo>
                <a:lnTo>
                  <a:pt x="64617" y="368"/>
                </a:lnTo>
                <a:lnTo>
                  <a:pt x="60896" y="0"/>
                </a:lnTo>
                <a:lnTo>
                  <a:pt x="53390" y="0"/>
                </a:lnTo>
                <a:lnTo>
                  <a:pt x="49669" y="368"/>
                </a:lnTo>
                <a:lnTo>
                  <a:pt x="45999" y="1104"/>
                </a:lnTo>
                <a:lnTo>
                  <a:pt x="42316" y="1841"/>
                </a:lnTo>
                <a:lnTo>
                  <a:pt x="38747" y="2921"/>
                </a:lnTo>
                <a:lnTo>
                  <a:pt x="35267" y="4356"/>
                </a:lnTo>
                <a:lnTo>
                  <a:pt x="31800" y="5791"/>
                </a:lnTo>
                <a:lnTo>
                  <a:pt x="28511" y="7556"/>
                </a:lnTo>
                <a:lnTo>
                  <a:pt x="25387" y="9639"/>
                </a:lnTo>
                <a:lnTo>
                  <a:pt x="22275" y="11722"/>
                </a:lnTo>
                <a:lnTo>
                  <a:pt x="19392" y="14084"/>
                </a:lnTo>
                <a:lnTo>
                  <a:pt x="16738" y="16738"/>
                </a:lnTo>
                <a:lnTo>
                  <a:pt x="14084" y="19392"/>
                </a:lnTo>
                <a:lnTo>
                  <a:pt x="11709" y="22288"/>
                </a:lnTo>
                <a:lnTo>
                  <a:pt x="9626" y="25400"/>
                </a:lnTo>
                <a:lnTo>
                  <a:pt x="7543" y="28524"/>
                </a:lnTo>
                <a:lnTo>
                  <a:pt x="5778" y="31813"/>
                </a:lnTo>
                <a:lnTo>
                  <a:pt x="4343" y="35280"/>
                </a:lnTo>
                <a:lnTo>
                  <a:pt x="2908" y="38747"/>
                </a:lnTo>
                <a:lnTo>
                  <a:pt x="1828" y="42329"/>
                </a:lnTo>
                <a:lnTo>
                  <a:pt x="1092" y="45999"/>
                </a:lnTo>
                <a:lnTo>
                  <a:pt x="355" y="49682"/>
                </a:lnTo>
                <a:lnTo>
                  <a:pt x="0" y="53403"/>
                </a:lnTo>
                <a:lnTo>
                  <a:pt x="0" y="60909"/>
                </a:lnTo>
                <a:lnTo>
                  <a:pt x="355" y="64617"/>
                </a:lnTo>
                <a:lnTo>
                  <a:pt x="1092" y="68300"/>
                </a:lnTo>
                <a:lnTo>
                  <a:pt x="1828" y="71983"/>
                </a:lnTo>
                <a:lnTo>
                  <a:pt x="2908" y="75564"/>
                </a:lnTo>
                <a:lnTo>
                  <a:pt x="4343" y="79019"/>
                </a:lnTo>
                <a:lnTo>
                  <a:pt x="5778" y="82486"/>
                </a:lnTo>
                <a:lnTo>
                  <a:pt x="7543" y="85788"/>
                </a:lnTo>
                <a:lnTo>
                  <a:pt x="9626" y="88900"/>
                </a:lnTo>
                <a:lnTo>
                  <a:pt x="11709" y="92024"/>
                </a:lnTo>
                <a:lnTo>
                  <a:pt x="14084" y="94907"/>
                </a:lnTo>
                <a:lnTo>
                  <a:pt x="16738" y="97561"/>
                </a:lnTo>
                <a:lnTo>
                  <a:pt x="19392" y="100215"/>
                </a:lnTo>
                <a:lnTo>
                  <a:pt x="22275" y="102590"/>
                </a:lnTo>
                <a:lnTo>
                  <a:pt x="25387" y="104673"/>
                </a:lnTo>
                <a:lnTo>
                  <a:pt x="28511" y="106756"/>
                </a:lnTo>
                <a:lnTo>
                  <a:pt x="31800" y="108521"/>
                </a:lnTo>
                <a:lnTo>
                  <a:pt x="35267" y="109956"/>
                </a:lnTo>
                <a:lnTo>
                  <a:pt x="38747" y="111391"/>
                </a:lnTo>
                <a:lnTo>
                  <a:pt x="42316" y="112471"/>
                </a:lnTo>
                <a:lnTo>
                  <a:pt x="45999" y="113207"/>
                </a:lnTo>
                <a:lnTo>
                  <a:pt x="49669" y="113931"/>
                </a:lnTo>
                <a:lnTo>
                  <a:pt x="53390" y="114300"/>
                </a:lnTo>
                <a:lnTo>
                  <a:pt x="60896" y="114300"/>
                </a:lnTo>
                <a:lnTo>
                  <a:pt x="64617" y="113931"/>
                </a:lnTo>
                <a:lnTo>
                  <a:pt x="68287" y="113207"/>
                </a:lnTo>
                <a:lnTo>
                  <a:pt x="71970" y="112471"/>
                </a:lnTo>
                <a:lnTo>
                  <a:pt x="75552" y="111391"/>
                </a:lnTo>
                <a:lnTo>
                  <a:pt x="79019" y="109956"/>
                </a:lnTo>
                <a:lnTo>
                  <a:pt x="82486" y="108521"/>
                </a:lnTo>
                <a:lnTo>
                  <a:pt x="85775" y="106756"/>
                </a:lnTo>
                <a:lnTo>
                  <a:pt x="88899" y="104673"/>
                </a:lnTo>
                <a:lnTo>
                  <a:pt x="92011" y="102590"/>
                </a:lnTo>
                <a:lnTo>
                  <a:pt x="94907" y="100215"/>
                </a:lnTo>
                <a:lnTo>
                  <a:pt x="97548" y="97561"/>
                </a:lnTo>
                <a:lnTo>
                  <a:pt x="100202" y="94907"/>
                </a:lnTo>
                <a:lnTo>
                  <a:pt x="102577" y="92024"/>
                </a:lnTo>
                <a:lnTo>
                  <a:pt x="104660" y="88900"/>
                </a:lnTo>
                <a:lnTo>
                  <a:pt x="106743" y="85788"/>
                </a:lnTo>
                <a:lnTo>
                  <a:pt x="108508" y="82486"/>
                </a:lnTo>
                <a:lnTo>
                  <a:pt x="109943" y="79019"/>
                </a:lnTo>
                <a:lnTo>
                  <a:pt x="111379" y="75564"/>
                </a:lnTo>
                <a:lnTo>
                  <a:pt x="112471" y="71983"/>
                </a:lnTo>
                <a:lnTo>
                  <a:pt x="113195" y="68300"/>
                </a:lnTo>
                <a:lnTo>
                  <a:pt x="113931" y="64617"/>
                </a:lnTo>
                <a:lnTo>
                  <a:pt x="114299" y="60909"/>
                </a:lnTo>
                <a:lnTo>
                  <a:pt x="114299" y="57150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5136121" y="4156722"/>
            <a:ext cx="114299" cy="114300"/>
          </a:xfrm>
          <a:custGeom>
            <a:avLst/>
            <a:gdLst/>
            <a:ahLst/>
            <a:cxnLst/>
            <a:rect l="l" t="t" r="r" b="b"/>
            <a:pathLst>
              <a:path w="114299" h="114300">
                <a:moveTo>
                  <a:pt x="114299" y="57150"/>
                </a:moveTo>
                <a:lnTo>
                  <a:pt x="114299" y="53403"/>
                </a:lnTo>
                <a:lnTo>
                  <a:pt x="113931" y="49682"/>
                </a:lnTo>
                <a:lnTo>
                  <a:pt x="113195" y="45999"/>
                </a:lnTo>
                <a:lnTo>
                  <a:pt x="112471" y="42329"/>
                </a:lnTo>
                <a:lnTo>
                  <a:pt x="111379" y="38747"/>
                </a:lnTo>
                <a:lnTo>
                  <a:pt x="109943" y="35280"/>
                </a:lnTo>
                <a:lnTo>
                  <a:pt x="108508" y="31813"/>
                </a:lnTo>
                <a:lnTo>
                  <a:pt x="106743" y="28524"/>
                </a:lnTo>
                <a:lnTo>
                  <a:pt x="104660" y="25400"/>
                </a:lnTo>
                <a:lnTo>
                  <a:pt x="102577" y="22288"/>
                </a:lnTo>
                <a:lnTo>
                  <a:pt x="100202" y="19392"/>
                </a:lnTo>
                <a:lnTo>
                  <a:pt x="97548" y="16738"/>
                </a:lnTo>
                <a:lnTo>
                  <a:pt x="94907" y="14084"/>
                </a:lnTo>
                <a:lnTo>
                  <a:pt x="92011" y="11722"/>
                </a:lnTo>
                <a:lnTo>
                  <a:pt x="88899" y="9639"/>
                </a:lnTo>
                <a:lnTo>
                  <a:pt x="85775" y="7556"/>
                </a:lnTo>
                <a:lnTo>
                  <a:pt x="82486" y="5791"/>
                </a:lnTo>
                <a:lnTo>
                  <a:pt x="79019" y="4356"/>
                </a:lnTo>
                <a:lnTo>
                  <a:pt x="75552" y="2921"/>
                </a:lnTo>
                <a:lnTo>
                  <a:pt x="71970" y="1841"/>
                </a:lnTo>
                <a:lnTo>
                  <a:pt x="68287" y="1104"/>
                </a:lnTo>
                <a:lnTo>
                  <a:pt x="64617" y="368"/>
                </a:lnTo>
                <a:lnTo>
                  <a:pt x="60896" y="0"/>
                </a:lnTo>
                <a:lnTo>
                  <a:pt x="53390" y="0"/>
                </a:lnTo>
                <a:lnTo>
                  <a:pt x="49669" y="368"/>
                </a:lnTo>
                <a:lnTo>
                  <a:pt x="45999" y="1104"/>
                </a:lnTo>
                <a:lnTo>
                  <a:pt x="42316" y="1841"/>
                </a:lnTo>
                <a:lnTo>
                  <a:pt x="38747" y="2921"/>
                </a:lnTo>
                <a:lnTo>
                  <a:pt x="35267" y="4356"/>
                </a:lnTo>
                <a:lnTo>
                  <a:pt x="31800" y="5791"/>
                </a:lnTo>
                <a:lnTo>
                  <a:pt x="28511" y="7556"/>
                </a:lnTo>
                <a:lnTo>
                  <a:pt x="25387" y="9639"/>
                </a:lnTo>
                <a:lnTo>
                  <a:pt x="22275" y="11722"/>
                </a:lnTo>
                <a:lnTo>
                  <a:pt x="19392" y="14084"/>
                </a:lnTo>
                <a:lnTo>
                  <a:pt x="16738" y="16738"/>
                </a:lnTo>
                <a:lnTo>
                  <a:pt x="14084" y="19392"/>
                </a:lnTo>
                <a:lnTo>
                  <a:pt x="11709" y="22288"/>
                </a:lnTo>
                <a:lnTo>
                  <a:pt x="9626" y="25400"/>
                </a:lnTo>
                <a:lnTo>
                  <a:pt x="7543" y="28524"/>
                </a:lnTo>
                <a:lnTo>
                  <a:pt x="5778" y="31813"/>
                </a:lnTo>
                <a:lnTo>
                  <a:pt x="4343" y="35280"/>
                </a:lnTo>
                <a:lnTo>
                  <a:pt x="2908" y="38747"/>
                </a:lnTo>
                <a:lnTo>
                  <a:pt x="1828" y="42329"/>
                </a:lnTo>
                <a:lnTo>
                  <a:pt x="1092" y="45999"/>
                </a:lnTo>
                <a:lnTo>
                  <a:pt x="355" y="49682"/>
                </a:lnTo>
                <a:lnTo>
                  <a:pt x="0" y="53403"/>
                </a:lnTo>
                <a:lnTo>
                  <a:pt x="0" y="60909"/>
                </a:lnTo>
                <a:lnTo>
                  <a:pt x="355" y="64617"/>
                </a:lnTo>
                <a:lnTo>
                  <a:pt x="1092" y="68300"/>
                </a:lnTo>
                <a:lnTo>
                  <a:pt x="1828" y="71983"/>
                </a:lnTo>
                <a:lnTo>
                  <a:pt x="2908" y="75564"/>
                </a:lnTo>
                <a:lnTo>
                  <a:pt x="4343" y="79019"/>
                </a:lnTo>
                <a:lnTo>
                  <a:pt x="5778" y="82486"/>
                </a:lnTo>
                <a:lnTo>
                  <a:pt x="7543" y="85788"/>
                </a:lnTo>
                <a:lnTo>
                  <a:pt x="9626" y="88900"/>
                </a:lnTo>
                <a:lnTo>
                  <a:pt x="11709" y="92024"/>
                </a:lnTo>
                <a:lnTo>
                  <a:pt x="14084" y="94907"/>
                </a:lnTo>
                <a:lnTo>
                  <a:pt x="16738" y="97561"/>
                </a:lnTo>
                <a:lnTo>
                  <a:pt x="19392" y="100215"/>
                </a:lnTo>
                <a:lnTo>
                  <a:pt x="22275" y="102590"/>
                </a:lnTo>
                <a:lnTo>
                  <a:pt x="25387" y="104673"/>
                </a:lnTo>
                <a:lnTo>
                  <a:pt x="28511" y="106756"/>
                </a:lnTo>
                <a:lnTo>
                  <a:pt x="31800" y="108521"/>
                </a:lnTo>
                <a:lnTo>
                  <a:pt x="35267" y="109956"/>
                </a:lnTo>
                <a:lnTo>
                  <a:pt x="38747" y="111391"/>
                </a:lnTo>
                <a:lnTo>
                  <a:pt x="42316" y="112471"/>
                </a:lnTo>
                <a:lnTo>
                  <a:pt x="45999" y="113207"/>
                </a:lnTo>
                <a:lnTo>
                  <a:pt x="49669" y="113931"/>
                </a:lnTo>
                <a:lnTo>
                  <a:pt x="53390" y="114300"/>
                </a:lnTo>
                <a:lnTo>
                  <a:pt x="60896" y="114300"/>
                </a:lnTo>
                <a:lnTo>
                  <a:pt x="64617" y="113931"/>
                </a:lnTo>
                <a:lnTo>
                  <a:pt x="68287" y="113207"/>
                </a:lnTo>
                <a:lnTo>
                  <a:pt x="71970" y="112471"/>
                </a:lnTo>
                <a:lnTo>
                  <a:pt x="75552" y="111391"/>
                </a:lnTo>
                <a:lnTo>
                  <a:pt x="79019" y="109956"/>
                </a:lnTo>
                <a:lnTo>
                  <a:pt x="82486" y="108521"/>
                </a:lnTo>
                <a:lnTo>
                  <a:pt x="85775" y="106756"/>
                </a:lnTo>
                <a:lnTo>
                  <a:pt x="88899" y="104673"/>
                </a:lnTo>
                <a:lnTo>
                  <a:pt x="92011" y="102590"/>
                </a:lnTo>
                <a:lnTo>
                  <a:pt x="94907" y="100215"/>
                </a:lnTo>
                <a:lnTo>
                  <a:pt x="97548" y="97561"/>
                </a:lnTo>
                <a:lnTo>
                  <a:pt x="100202" y="94907"/>
                </a:lnTo>
                <a:lnTo>
                  <a:pt x="102577" y="92024"/>
                </a:lnTo>
                <a:lnTo>
                  <a:pt x="104660" y="88900"/>
                </a:lnTo>
                <a:lnTo>
                  <a:pt x="106743" y="85788"/>
                </a:lnTo>
                <a:lnTo>
                  <a:pt x="108508" y="82486"/>
                </a:lnTo>
                <a:lnTo>
                  <a:pt x="109943" y="79019"/>
                </a:lnTo>
                <a:lnTo>
                  <a:pt x="111379" y="75564"/>
                </a:lnTo>
                <a:lnTo>
                  <a:pt x="112471" y="71983"/>
                </a:lnTo>
                <a:lnTo>
                  <a:pt x="113195" y="68300"/>
                </a:lnTo>
                <a:lnTo>
                  <a:pt x="113931" y="64617"/>
                </a:lnTo>
                <a:lnTo>
                  <a:pt x="114299" y="60909"/>
                </a:lnTo>
                <a:lnTo>
                  <a:pt x="114299" y="57150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5136121" y="5042547"/>
            <a:ext cx="114299" cy="114300"/>
          </a:xfrm>
          <a:custGeom>
            <a:avLst/>
            <a:gdLst/>
            <a:ahLst/>
            <a:cxnLst/>
            <a:rect l="l" t="t" r="r" b="b"/>
            <a:pathLst>
              <a:path w="114299" h="114300">
                <a:moveTo>
                  <a:pt x="114299" y="57150"/>
                </a:moveTo>
                <a:lnTo>
                  <a:pt x="114299" y="53403"/>
                </a:lnTo>
                <a:lnTo>
                  <a:pt x="113931" y="49682"/>
                </a:lnTo>
                <a:lnTo>
                  <a:pt x="113195" y="45999"/>
                </a:lnTo>
                <a:lnTo>
                  <a:pt x="112471" y="42316"/>
                </a:lnTo>
                <a:lnTo>
                  <a:pt x="111379" y="38747"/>
                </a:lnTo>
                <a:lnTo>
                  <a:pt x="109943" y="35280"/>
                </a:lnTo>
                <a:lnTo>
                  <a:pt x="108508" y="31813"/>
                </a:lnTo>
                <a:lnTo>
                  <a:pt x="106743" y="28524"/>
                </a:lnTo>
                <a:lnTo>
                  <a:pt x="104660" y="25400"/>
                </a:lnTo>
                <a:lnTo>
                  <a:pt x="102577" y="22288"/>
                </a:lnTo>
                <a:lnTo>
                  <a:pt x="100202" y="19392"/>
                </a:lnTo>
                <a:lnTo>
                  <a:pt x="97548" y="16738"/>
                </a:lnTo>
                <a:lnTo>
                  <a:pt x="94907" y="14084"/>
                </a:lnTo>
                <a:lnTo>
                  <a:pt x="92011" y="11722"/>
                </a:lnTo>
                <a:lnTo>
                  <a:pt x="88899" y="9639"/>
                </a:lnTo>
                <a:lnTo>
                  <a:pt x="85775" y="7556"/>
                </a:lnTo>
                <a:lnTo>
                  <a:pt x="82486" y="5791"/>
                </a:lnTo>
                <a:lnTo>
                  <a:pt x="79019" y="4356"/>
                </a:lnTo>
                <a:lnTo>
                  <a:pt x="75552" y="2921"/>
                </a:lnTo>
                <a:lnTo>
                  <a:pt x="71970" y="1841"/>
                </a:lnTo>
                <a:lnTo>
                  <a:pt x="68287" y="1104"/>
                </a:lnTo>
                <a:lnTo>
                  <a:pt x="64617" y="368"/>
                </a:lnTo>
                <a:lnTo>
                  <a:pt x="60896" y="0"/>
                </a:lnTo>
                <a:lnTo>
                  <a:pt x="53390" y="0"/>
                </a:lnTo>
                <a:lnTo>
                  <a:pt x="49669" y="368"/>
                </a:lnTo>
                <a:lnTo>
                  <a:pt x="45999" y="1104"/>
                </a:lnTo>
                <a:lnTo>
                  <a:pt x="42316" y="1841"/>
                </a:lnTo>
                <a:lnTo>
                  <a:pt x="38747" y="2921"/>
                </a:lnTo>
                <a:lnTo>
                  <a:pt x="35267" y="4356"/>
                </a:lnTo>
                <a:lnTo>
                  <a:pt x="31800" y="5791"/>
                </a:lnTo>
                <a:lnTo>
                  <a:pt x="28511" y="7556"/>
                </a:lnTo>
                <a:lnTo>
                  <a:pt x="25387" y="9639"/>
                </a:lnTo>
                <a:lnTo>
                  <a:pt x="22275" y="11722"/>
                </a:lnTo>
                <a:lnTo>
                  <a:pt x="19392" y="14084"/>
                </a:lnTo>
                <a:lnTo>
                  <a:pt x="16738" y="16738"/>
                </a:lnTo>
                <a:lnTo>
                  <a:pt x="14084" y="19392"/>
                </a:lnTo>
                <a:lnTo>
                  <a:pt x="11709" y="22288"/>
                </a:lnTo>
                <a:lnTo>
                  <a:pt x="9626" y="25400"/>
                </a:lnTo>
                <a:lnTo>
                  <a:pt x="7543" y="28524"/>
                </a:lnTo>
                <a:lnTo>
                  <a:pt x="5778" y="31813"/>
                </a:lnTo>
                <a:lnTo>
                  <a:pt x="4343" y="35280"/>
                </a:lnTo>
                <a:lnTo>
                  <a:pt x="2908" y="38747"/>
                </a:lnTo>
                <a:lnTo>
                  <a:pt x="1828" y="42316"/>
                </a:lnTo>
                <a:lnTo>
                  <a:pt x="1092" y="45999"/>
                </a:lnTo>
                <a:lnTo>
                  <a:pt x="355" y="49682"/>
                </a:lnTo>
                <a:lnTo>
                  <a:pt x="0" y="53403"/>
                </a:lnTo>
                <a:lnTo>
                  <a:pt x="0" y="60909"/>
                </a:lnTo>
                <a:lnTo>
                  <a:pt x="355" y="64617"/>
                </a:lnTo>
                <a:lnTo>
                  <a:pt x="1092" y="68300"/>
                </a:lnTo>
                <a:lnTo>
                  <a:pt x="1828" y="71983"/>
                </a:lnTo>
                <a:lnTo>
                  <a:pt x="2908" y="75564"/>
                </a:lnTo>
                <a:lnTo>
                  <a:pt x="4343" y="79019"/>
                </a:lnTo>
                <a:lnTo>
                  <a:pt x="5778" y="82486"/>
                </a:lnTo>
                <a:lnTo>
                  <a:pt x="7543" y="85788"/>
                </a:lnTo>
                <a:lnTo>
                  <a:pt x="9626" y="88900"/>
                </a:lnTo>
                <a:lnTo>
                  <a:pt x="11709" y="92024"/>
                </a:lnTo>
                <a:lnTo>
                  <a:pt x="14084" y="94907"/>
                </a:lnTo>
                <a:lnTo>
                  <a:pt x="16738" y="97561"/>
                </a:lnTo>
                <a:lnTo>
                  <a:pt x="19392" y="100215"/>
                </a:lnTo>
                <a:lnTo>
                  <a:pt x="22275" y="102590"/>
                </a:lnTo>
                <a:lnTo>
                  <a:pt x="25387" y="104673"/>
                </a:lnTo>
                <a:lnTo>
                  <a:pt x="28511" y="106756"/>
                </a:lnTo>
                <a:lnTo>
                  <a:pt x="31800" y="108521"/>
                </a:lnTo>
                <a:lnTo>
                  <a:pt x="35267" y="109956"/>
                </a:lnTo>
                <a:lnTo>
                  <a:pt x="38747" y="111391"/>
                </a:lnTo>
                <a:lnTo>
                  <a:pt x="42316" y="112471"/>
                </a:lnTo>
                <a:lnTo>
                  <a:pt x="45999" y="113207"/>
                </a:lnTo>
                <a:lnTo>
                  <a:pt x="49669" y="113931"/>
                </a:lnTo>
                <a:lnTo>
                  <a:pt x="53390" y="114300"/>
                </a:lnTo>
                <a:lnTo>
                  <a:pt x="60896" y="114300"/>
                </a:lnTo>
                <a:lnTo>
                  <a:pt x="64617" y="113931"/>
                </a:lnTo>
                <a:lnTo>
                  <a:pt x="68287" y="113207"/>
                </a:lnTo>
                <a:lnTo>
                  <a:pt x="71970" y="112471"/>
                </a:lnTo>
                <a:lnTo>
                  <a:pt x="75552" y="111391"/>
                </a:lnTo>
                <a:lnTo>
                  <a:pt x="79019" y="109956"/>
                </a:lnTo>
                <a:lnTo>
                  <a:pt x="82486" y="108521"/>
                </a:lnTo>
                <a:lnTo>
                  <a:pt x="85775" y="106756"/>
                </a:lnTo>
                <a:lnTo>
                  <a:pt x="88899" y="104673"/>
                </a:lnTo>
                <a:lnTo>
                  <a:pt x="92011" y="102590"/>
                </a:lnTo>
                <a:lnTo>
                  <a:pt x="94907" y="100215"/>
                </a:lnTo>
                <a:lnTo>
                  <a:pt x="97548" y="97561"/>
                </a:lnTo>
                <a:lnTo>
                  <a:pt x="100202" y="94907"/>
                </a:lnTo>
                <a:lnTo>
                  <a:pt x="102577" y="92024"/>
                </a:lnTo>
                <a:lnTo>
                  <a:pt x="104660" y="88900"/>
                </a:lnTo>
                <a:lnTo>
                  <a:pt x="106743" y="85788"/>
                </a:lnTo>
                <a:lnTo>
                  <a:pt x="108508" y="82486"/>
                </a:lnTo>
                <a:lnTo>
                  <a:pt x="109943" y="79019"/>
                </a:lnTo>
                <a:lnTo>
                  <a:pt x="111379" y="75564"/>
                </a:lnTo>
                <a:lnTo>
                  <a:pt x="112471" y="71983"/>
                </a:lnTo>
                <a:lnTo>
                  <a:pt x="113195" y="68300"/>
                </a:lnTo>
                <a:lnTo>
                  <a:pt x="113931" y="64617"/>
                </a:lnTo>
                <a:lnTo>
                  <a:pt x="114299" y="60909"/>
                </a:lnTo>
                <a:lnTo>
                  <a:pt x="114299" y="57150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5136121" y="5918847"/>
            <a:ext cx="114299" cy="114300"/>
          </a:xfrm>
          <a:custGeom>
            <a:avLst/>
            <a:gdLst/>
            <a:ahLst/>
            <a:cxnLst/>
            <a:rect l="l" t="t" r="r" b="b"/>
            <a:pathLst>
              <a:path w="114299" h="114300">
                <a:moveTo>
                  <a:pt x="114299" y="57150"/>
                </a:moveTo>
                <a:lnTo>
                  <a:pt x="114299" y="53403"/>
                </a:lnTo>
                <a:lnTo>
                  <a:pt x="113931" y="49682"/>
                </a:lnTo>
                <a:lnTo>
                  <a:pt x="113195" y="45999"/>
                </a:lnTo>
                <a:lnTo>
                  <a:pt x="112471" y="42316"/>
                </a:lnTo>
                <a:lnTo>
                  <a:pt x="111379" y="38747"/>
                </a:lnTo>
                <a:lnTo>
                  <a:pt x="109943" y="35280"/>
                </a:lnTo>
                <a:lnTo>
                  <a:pt x="108508" y="31813"/>
                </a:lnTo>
                <a:lnTo>
                  <a:pt x="106743" y="28524"/>
                </a:lnTo>
                <a:lnTo>
                  <a:pt x="104660" y="25400"/>
                </a:lnTo>
                <a:lnTo>
                  <a:pt x="102577" y="22288"/>
                </a:lnTo>
                <a:lnTo>
                  <a:pt x="100202" y="19392"/>
                </a:lnTo>
                <a:lnTo>
                  <a:pt x="97548" y="16738"/>
                </a:lnTo>
                <a:lnTo>
                  <a:pt x="94907" y="14084"/>
                </a:lnTo>
                <a:lnTo>
                  <a:pt x="92011" y="11722"/>
                </a:lnTo>
                <a:lnTo>
                  <a:pt x="88899" y="9639"/>
                </a:lnTo>
                <a:lnTo>
                  <a:pt x="85775" y="7556"/>
                </a:lnTo>
                <a:lnTo>
                  <a:pt x="82486" y="5791"/>
                </a:lnTo>
                <a:lnTo>
                  <a:pt x="79019" y="4356"/>
                </a:lnTo>
                <a:lnTo>
                  <a:pt x="75552" y="2921"/>
                </a:lnTo>
                <a:lnTo>
                  <a:pt x="71970" y="1841"/>
                </a:lnTo>
                <a:lnTo>
                  <a:pt x="68287" y="1104"/>
                </a:lnTo>
                <a:lnTo>
                  <a:pt x="64617" y="368"/>
                </a:lnTo>
                <a:lnTo>
                  <a:pt x="60896" y="0"/>
                </a:lnTo>
                <a:lnTo>
                  <a:pt x="53390" y="0"/>
                </a:lnTo>
                <a:lnTo>
                  <a:pt x="49669" y="368"/>
                </a:lnTo>
                <a:lnTo>
                  <a:pt x="45999" y="1104"/>
                </a:lnTo>
                <a:lnTo>
                  <a:pt x="42316" y="1841"/>
                </a:lnTo>
                <a:lnTo>
                  <a:pt x="38747" y="2921"/>
                </a:lnTo>
                <a:lnTo>
                  <a:pt x="35267" y="4356"/>
                </a:lnTo>
                <a:lnTo>
                  <a:pt x="31800" y="5791"/>
                </a:lnTo>
                <a:lnTo>
                  <a:pt x="28511" y="7556"/>
                </a:lnTo>
                <a:lnTo>
                  <a:pt x="25387" y="9639"/>
                </a:lnTo>
                <a:lnTo>
                  <a:pt x="22275" y="11722"/>
                </a:lnTo>
                <a:lnTo>
                  <a:pt x="19392" y="14084"/>
                </a:lnTo>
                <a:lnTo>
                  <a:pt x="16738" y="16738"/>
                </a:lnTo>
                <a:lnTo>
                  <a:pt x="14084" y="19392"/>
                </a:lnTo>
                <a:lnTo>
                  <a:pt x="11709" y="22288"/>
                </a:lnTo>
                <a:lnTo>
                  <a:pt x="9626" y="25400"/>
                </a:lnTo>
                <a:lnTo>
                  <a:pt x="7543" y="28524"/>
                </a:lnTo>
                <a:lnTo>
                  <a:pt x="5778" y="31813"/>
                </a:lnTo>
                <a:lnTo>
                  <a:pt x="4343" y="35280"/>
                </a:lnTo>
                <a:lnTo>
                  <a:pt x="2908" y="38747"/>
                </a:lnTo>
                <a:lnTo>
                  <a:pt x="1828" y="42316"/>
                </a:lnTo>
                <a:lnTo>
                  <a:pt x="1092" y="45999"/>
                </a:lnTo>
                <a:lnTo>
                  <a:pt x="355" y="49682"/>
                </a:lnTo>
                <a:lnTo>
                  <a:pt x="0" y="53403"/>
                </a:lnTo>
                <a:lnTo>
                  <a:pt x="0" y="60909"/>
                </a:lnTo>
                <a:lnTo>
                  <a:pt x="355" y="64617"/>
                </a:lnTo>
                <a:lnTo>
                  <a:pt x="1092" y="68300"/>
                </a:lnTo>
                <a:lnTo>
                  <a:pt x="1828" y="71983"/>
                </a:lnTo>
                <a:lnTo>
                  <a:pt x="2908" y="75552"/>
                </a:lnTo>
                <a:lnTo>
                  <a:pt x="4343" y="79019"/>
                </a:lnTo>
                <a:lnTo>
                  <a:pt x="5778" y="82486"/>
                </a:lnTo>
                <a:lnTo>
                  <a:pt x="7543" y="85788"/>
                </a:lnTo>
                <a:lnTo>
                  <a:pt x="9626" y="88900"/>
                </a:lnTo>
                <a:lnTo>
                  <a:pt x="11709" y="92024"/>
                </a:lnTo>
                <a:lnTo>
                  <a:pt x="14084" y="94907"/>
                </a:lnTo>
                <a:lnTo>
                  <a:pt x="16738" y="97561"/>
                </a:lnTo>
                <a:lnTo>
                  <a:pt x="19392" y="100215"/>
                </a:lnTo>
                <a:lnTo>
                  <a:pt x="22275" y="102590"/>
                </a:lnTo>
                <a:lnTo>
                  <a:pt x="25387" y="104673"/>
                </a:lnTo>
                <a:lnTo>
                  <a:pt x="28511" y="106756"/>
                </a:lnTo>
                <a:lnTo>
                  <a:pt x="31800" y="108521"/>
                </a:lnTo>
                <a:lnTo>
                  <a:pt x="35267" y="109956"/>
                </a:lnTo>
                <a:lnTo>
                  <a:pt x="38747" y="111391"/>
                </a:lnTo>
                <a:lnTo>
                  <a:pt x="42316" y="112471"/>
                </a:lnTo>
                <a:lnTo>
                  <a:pt x="45999" y="113207"/>
                </a:lnTo>
                <a:lnTo>
                  <a:pt x="49669" y="113931"/>
                </a:lnTo>
                <a:lnTo>
                  <a:pt x="53390" y="114300"/>
                </a:lnTo>
                <a:lnTo>
                  <a:pt x="60896" y="114300"/>
                </a:lnTo>
                <a:lnTo>
                  <a:pt x="64617" y="113931"/>
                </a:lnTo>
                <a:lnTo>
                  <a:pt x="68287" y="113207"/>
                </a:lnTo>
                <a:lnTo>
                  <a:pt x="71970" y="112471"/>
                </a:lnTo>
                <a:lnTo>
                  <a:pt x="75552" y="111391"/>
                </a:lnTo>
                <a:lnTo>
                  <a:pt x="79019" y="109956"/>
                </a:lnTo>
                <a:lnTo>
                  <a:pt x="82486" y="108521"/>
                </a:lnTo>
                <a:lnTo>
                  <a:pt x="85775" y="106756"/>
                </a:lnTo>
                <a:lnTo>
                  <a:pt x="88899" y="104673"/>
                </a:lnTo>
                <a:lnTo>
                  <a:pt x="92011" y="102590"/>
                </a:lnTo>
                <a:lnTo>
                  <a:pt x="94907" y="100215"/>
                </a:lnTo>
                <a:lnTo>
                  <a:pt x="97548" y="97561"/>
                </a:lnTo>
                <a:lnTo>
                  <a:pt x="100202" y="94907"/>
                </a:lnTo>
                <a:lnTo>
                  <a:pt x="102577" y="92024"/>
                </a:lnTo>
                <a:lnTo>
                  <a:pt x="104660" y="88900"/>
                </a:lnTo>
                <a:lnTo>
                  <a:pt x="106743" y="85788"/>
                </a:lnTo>
                <a:lnTo>
                  <a:pt x="108508" y="82486"/>
                </a:lnTo>
                <a:lnTo>
                  <a:pt x="109943" y="79019"/>
                </a:lnTo>
                <a:lnTo>
                  <a:pt x="111379" y="75552"/>
                </a:lnTo>
                <a:lnTo>
                  <a:pt x="112471" y="71983"/>
                </a:lnTo>
                <a:lnTo>
                  <a:pt x="113195" y="68300"/>
                </a:lnTo>
                <a:lnTo>
                  <a:pt x="113931" y="64617"/>
                </a:lnTo>
                <a:lnTo>
                  <a:pt x="114299" y="60909"/>
                </a:lnTo>
                <a:lnTo>
                  <a:pt x="114299" y="57150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5136121" y="6356997"/>
            <a:ext cx="114299" cy="114300"/>
          </a:xfrm>
          <a:custGeom>
            <a:avLst/>
            <a:gdLst/>
            <a:ahLst/>
            <a:cxnLst/>
            <a:rect l="l" t="t" r="r" b="b"/>
            <a:pathLst>
              <a:path w="114299" h="114300">
                <a:moveTo>
                  <a:pt x="114299" y="57150"/>
                </a:moveTo>
                <a:lnTo>
                  <a:pt x="114299" y="53403"/>
                </a:lnTo>
                <a:lnTo>
                  <a:pt x="113931" y="49682"/>
                </a:lnTo>
                <a:lnTo>
                  <a:pt x="113195" y="45999"/>
                </a:lnTo>
                <a:lnTo>
                  <a:pt x="112471" y="42329"/>
                </a:lnTo>
                <a:lnTo>
                  <a:pt x="111379" y="38747"/>
                </a:lnTo>
                <a:lnTo>
                  <a:pt x="109943" y="35280"/>
                </a:lnTo>
                <a:lnTo>
                  <a:pt x="108508" y="31813"/>
                </a:lnTo>
                <a:lnTo>
                  <a:pt x="106743" y="28524"/>
                </a:lnTo>
                <a:lnTo>
                  <a:pt x="104660" y="25400"/>
                </a:lnTo>
                <a:lnTo>
                  <a:pt x="102577" y="22288"/>
                </a:lnTo>
                <a:lnTo>
                  <a:pt x="100202" y="19392"/>
                </a:lnTo>
                <a:lnTo>
                  <a:pt x="97548" y="16738"/>
                </a:lnTo>
                <a:lnTo>
                  <a:pt x="94907" y="14084"/>
                </a:lnTo>
                <a:lnTo>
                  <a:pt x="92011" y="11722"/>
                </a:lnTo>
                <a:lnTo>
                  <a:pt x="88899" y="9639"/>
                </a:lnTo>
                <a:lnTo>
                  <a:pt x="85775" y="7556"/>
                </a:lnTo>
                <a:lnTo>
                  <a:pt x="82486" y="5791"/>
                </a:lnTo>
                <a:lnTo>
                  <a:pt x="79019" y="4356"/>
                </a:lnTo>
                <a:lnTo>
                  <a:pt x="75552" y="2921"/>
                </a:lnTo>
                <a:lnTo>
                  <a:pt x="71970" y="1841"/>
                </a:lnTo>
                <a:lnTo>
                  <a:pt x="68287" y="1104"/>
                </a:lnTo>
                <a:lnTo>
                  <a:pt x="64617" y="368"/>
                </a:lnTo>
                <a:lnTo>
                  <a:pt x="60896" y="0"/>
                </a:lnTo>
                <a:lnTo>
                  <a:pt x="53390" y="0"/>
                </a:lnTo>
                <a:lnTo>
                  <a:pt x="49669" y="368"/>
                </a:lnTo>
                <a:lnTo>
                  <a:pt x="45999" y="1104"/>
                </a:lnTo>
                <a:lnTo>
                  <a:pt x="42316" y="1841"/>
                </a:lnTo>
                <a:lnTo>
                  <a:pt x="38747" y="2921"/>
                </a:lnTo>
                <a:lnTo>
                  <a:pt x="35267" y="4356"/>
                </a:lnTo>
                <a:lnTo>
                  <a:pt x="31800" y="5791"/>
                </a:lnTo>
                <a:lnTo>
                  <a:pt x="28511" y="7556"/>
                </a:lnTo>
                <a:lnTo>
                  <a:pt x="25387" y="9639"/>
                </a:lnTo>
                <a:lnTo>
                  <a:pt x="22275" y="11722"/>
                </a:lnTo>
                <a:lnTo>
                  <a:pt x="19392" y="14084"/>
                </a:lnTo>
                <a:lnTo>
                  <a:pt x="16738" y="16738"/>
                </a:lnTo>
                <a:lnTo>
                  <a:pt x="14084" y="19392"/>
                </a:lnTo>
                <a:lnTo>
                  <a:pt x="11709" y="22288"/>
                </a:lnTo>
                <a:lnTo>
                  <a:pt x="9626" y="25400"/>
                </a:lnTo>
                <a:lnTo>
                  <a:pt x="7543" y="28524"/>
                </a:lnTo>
                <a:lnTo>
                  <a:pt x="5778" y="31813"/>
                </a:lnTo>
                <a:lnTo>
                  <a:pt x="4343" y="35280"/>
                </a:lnTo>
                <a:lnTo>
                  <a:pt x="2908" y="38747"/>
                </a:lnTo>
                <a:lnTo>
                  <a:pt x="1828" y="42329"/>
                </a:lnTo>
                <a:lnTo>
                  <a:pt x="1092" y="45999"/>
                </a:lnTo>
                <a:lnTo>
                  <a:pt x="355" y="49682"/>
                </a:lnTo>
                <a:lnTo>
                  <a:pt x="0" y="53403"/>
                </a:lnTo>
                <a:lnTo>
                  <a:pt x="0" y="60909"/>
                </a:lnTo>
                <a:lnTo>
                  <a:pt x="355" y="64617"/>
                </a:lnTo>
                <a:lnTo>
                  <a:pt x="1092" y="68300"/>
                </a:lnTo>
                <a:lnTo>
                  <a:pt x="1828" y="71983"/>
                </a:lnTo>
                <a:lnTo>
                  <a:pt x="2908" y="75565"/>
                </a:lnTo>
                <a:lnTo>
                  <a:pt x="4343" y="79019"/>
                </a:lnTo>
                <a:lnTo>
                  <a:pt x="5778" y="82486"/>
                </a:lnTo>
                <a:lnTo>
                  <a:pt x="7543" y="85788"/>
                </a:lnTo>
                <a:lnTo>
                  <a:pt x="9626" y="88900"/>
                </a:lnTo>
                <a:lnTo>
                  <a:pt x="11709" y="92024"/>
                </a:lnTo>
                <a:lnTo>
                  <a:pt x="14084" y="94907"/>
                </a:lnTo>
                <a:lnTo>
                  <a:pt x="16738" y="97561"/>
                </a:lnTo>
                <a:lnTo>
                  <a:pt x="19392" y="100215"/>
                </a:lnTo>
                <a:lnTo>
                  <a:pt x="22275" y="102590"/>
                </a:lnTo>
                <a:lnTo>
                  <a:pt x="25387" y="104673"/>
                </a:lnTo>
                <a:lnTo>
                  <a:pt x="28511" y="106756"/>
                </a:lnTo>
                <a:lnTo>
                  <a:pt x="31800" y="108521"/>
                </a:lnTo>
                <a:lnTo>
                  <a:pt x="35267" y="109956"/>
                </a:lnTo>
                <a:lnTo>
                  <a:pt x="38747" y="111391"/>
                </a:lnTo>
                <a:lnTo>
                  <a:pt x="42316" y="112471"/>
                </a:lnTo>
                <a:lnTo>
                  <a:pt x="45999" y="113207"/>
                </a:lnTo>
                <a:lnTo>
                  <a:pt x="49669" y="113931"/>
                </a:lnTo>
                <a:lnTo>
                  <a:pt x="53390" y="114300"/>
                </a:lnTo>
                <a:lnTo>
                  <a:pt x="60896" y="114300"/>
                </a:lnTo>
                <a:lnTo>
                  <a:pt x="64617" y="113931"/>
                </a:lnTo>
                <a:lnTo>
                  <a:pt x="68287" y="113207"/>
                </a:lnTo>
                <a:lnTo>
                  <a:pt x="71970" y="112471"/>
                </a:lnTo>
                <a:lnTo>
                  <a:pt x="75552" y="111391"/>
                </a:lnTo>
                <a:lnTo>
                  <a:pt x="79019" y="109956"/>
                </a:lnTo>
                <a:lnTo>
                  <a:pt x="82486" y="108521"/>
                </a:lnTo>
                <a:lnTo>
                  <a:pt x="85775" y="106756"/>
                </a:lnTo>
                <a:lnTo>
                  <a:pt x="88899" y="104673"/>
                </a:lnTo>
                <a:lnTo>
                  <a:pt x="92011" y="102590"/>
                </a:lnTo>
                <a:lnTo>
                  <a:pt x="94907" y="100215"/>
                </a:lnTo>
                <a:lnTo>
                  <a:pt x="97548" y="97561"/>
                </a:lnTo>
                <a:lnTo>
                  <a:pt x="100202" y="94907"/>
                </a:lnTo>
                <a:lnTo>
                  <a:pt x="102577" y="92024"/>
                </a:lnTo>
                <a:lnTo>
                  <a:pt x="104660" y="88900"/>
                </a:lnTo>
                <a:lnTo>
                  <a:pt x="106743" y="85788"/>
                </a:lnTo>
                <a:lnTo>
                  <a:pt x="108508" y="82486"/>
                </a:lnTo>
                <a:lnTo>
                  <a:pt x="109943" y="79019"/>
                </a:lnTo>
                <a:lnTo>
                  <a:pt x="111379" y="75565"/>
                </a:lnTo>
                <a:lnTo>
                  <a:pt x="112471" y="71983"/>
                </a:lnTo>
                <a:lnTo>
                  <a:pt x="113195" y="68300"/>
                </a:lnTo>
                <a:lnTo>
                  <a:pt x="113931" y="64617"/>
                </a:lnTo>
                <a:lnTo>
                  <a:pt x="114299" y="60909"/>
                </a:lnTo>
                <a:lnTo>
                  <a:pt x="114299" y="57150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5136121" y="6795147"/>
            <a:ext cx="114299" cy="114300"/>
          </a:xfrm>
          <a:custGeom>
            <a:avLst/>
            <a:gdLst/>
            <a:ahLst/>
            <a:cxnLst/>
            <a:rect l="l" t="t" r="r" b="b"/>
            <a:pathLst>
              <a:path w="114299" h="114300">
                <a:moveTo>
                  <a:pt x="114299" y="57150"/>
                </a:moveTo>
                <a:lnTo>
                  <a:pt x="114299" y="53403"/>
                </a:lnTo>
                <a:lnTo>
                  <a:pt x="113931" y="49682"/>
                </a:lnTo>
                <a:lnTo>
                  <a:pt x="113195" y="45999"/>
                </a:lnTo>
                <a:lnTo>
                  <a:pt x="112471" y="42329"/>
                </a:lnTo>
                <a:lnTo>
                  <a:pt x="111379" y="38747"/>
                </a:lnTo>
                <a:lnTo>
                  <a:pt x="109943" y="35280"/>
                </a:lnTo>
                <a:lnTo>
                  <a:pt x="108508" y="31813"/>
                </a:lnTo>
                <a:lnTo>
                  <a:pt x="106743" y="28524"/>
                </a:lnTo>
                <a:lnTo>
                  <a:pt x="104660" y="25400"/>
                </a:lnTo>
                <a:lnTo>
                  <a:pt x="102577" y="22288"/>
                </a:lnTo>
                <a:lnTo>
                  <a:pt x="100202" y="19392"/>
                </a:lnTo>
                <a:lnTo>
                  <a:pt x="97548" y="16738"/>
                </a:lnTo>
                <a:lnTo>
                  <a:pt x="94907" y="14084"/>
                </a:lnTo>
                <a:lnTo>
                  <a:pt x="92011" y="11722"/>
                </a:lnTo>
                <a:lnTo>
                  <a:pt x="88899" y="9639"/>
                </a:lnTo>
                <a:lnTo>
                  <a:pt x="85775" y="7556"/>
                </a:lnTo>
                <a:lnTo>
                  <a:pt x="82486" y="5791"/>
                </a:lnTo>
                <a:lnTo>
                  <a:pt x="79019" y="4356"/>
                </a:lnTo>
                <a:lnTo>
                  <a:pt x="75552" y="2921"/>
                </a:lnTo>
                <a:lnTo>
                  <a:pt x="71970" y="1841"/>
                </a:lnTo>
                <a:lnTo>
                  <a:pt x="68287" y="1104"/>
                </a:lnTo>
                <a:lnTo>
                  <a:pt x="64617" y="368"/>
                </a:lnTo>
                <a:lnTo>
                  <a:pt x="60896" y="0"/>
                </a:lnTo>
                <a:lnTo>
                  <a:pt x="53390" y="0"/>
                </a:lnTo>
                <a:lnTo>
                  <a:pt x="49669" y="368"/>
                </a:lnTo>
                <a:lnTo>
                  <a:pt x="45999" y="1104"/>
                </a:lnTo>
                <a:lnTo>
                  <a:pt x="42316" y="1841"/>
                </a:lnTo>
                <a:lnTo>
                  <a:pt x="38747" y="2921"/>
                </a:lnTo>
                <a:lnTo>
                  <a:pt x="35267" y="4356"/>
                </a:lnTo>
                <a:lnTo>
                  <a:pt x="31800" y="5791"/>
                </a:lnTo>
                <a:lnTo>
                  <a:pt x="28511" y="7556"/>
                </a:lnTo>
                <a:lnTo>
                  <a:pt x="25387" y="9639"/>
                </a:lnTo>
                <a:lnTo>
                  <a:pt x="22275" y="11722"/>
                </a:lnTo>
                <a:lnTo>
                  <a:pt x="19392" y="14084"/>
                </a:lnTo>
                <a:lnTo>
                  <a:pt x="16738" y="16738"/>
                </a:lnTo>
                <a:lnTo>
                  <a:pt x="14084" y="19392"/>
                </a:lnTo>
                <a:lnTo>
                  <a:pt x="11709" y="22288"/>
                </a:lnTo>
                <a:lnTo>
                  <a:pt x="9626" y="25400"/>
                </a:lnTo>
                <a:lnTo>
                  <a:pt x="7543" y="28524"/>
                </a:lnTo>
                <a:lnTo>
                  <a:pt x="5778" y="31813"/>
                </a:lnTo>
                <a:lnTo>
                  <a:pt x="4343" y="35280"/>
                </a:lnTo>
                <a:lnTo>
                  <a:pt x="2908" y="38747"/>
                </a:lnTo>
                <a:lnTo>
                  <a:pt x="1828" y="42329"/>
                </a:lnTo>
                <a:lnTo>
                  <a:pt x="1092" y="45999"/>
                </a:lnTo>
                <a:lnTo>
                  <a:pt x="355" y="49682"/>
                </a:lnTo>
                <a:lnTo>
                  <a:pt x="0" y="53403"/>
                </a:lnTo>
                <a:lnTo>
                  <a:pt x="0" y="60909"/>
                </a:lnTo>
                <a:lnTo>
                  <a:pt x="355" y="64617"/>
                </a:lnTo>
                <a:lnTo>
                  <a:pt x="1092" y="68300"/>
                </a:lnTo>
                <a:lnTo>
                  <a:pt x="1828" y="71983"/>
                </a:lnTo>
                <a:lnTo>
                  <a:pt x="2908" y="75552"/>
                </a:lnTo>
                <a:lnTo>
                  <a:pt x="4343" y="79019"/>
                </a:lnTo>
                <a:lnTo>
                  <a:pt x="5778" y="82486"/>
                </a:lnTo>
                <a:lnTo>
                  <a:pt x="7543" y="85788"/>
                </a:lnTo>
                <a:lnTo>
                  <a:pt x="9626" y="88900"/>
                </a:lnTo>
                <a:lnTo>
                  <a:pt x="11709" y="92024"/>
                </a:lnTo>
                <a:lnTo>
                  <a:pt x="14084" y="94907"/>
                </a:lnTo>
                <a:lnTo>
                  <a:pt x="16738" y="97561"/>
                </a:lnTo>
                <a:lnTo>
                  <a:pt x="19392" y="100215"/>
                </a:lnTo>
                <a:lnTo>
                  <a:pt x="22275" y="102590"/>
                </a:lnTo>
                <a:lnTo>
                  <a:pt x="25387" y="104673"/>
                </a:lnTo>
                <a:lnTo>
                  <a:pt x="28511" y="106756"/>
                </a:lnTo>
                <a:lnTo>
                  <a:pt x="31800" y="108521"/>
                </a:lnTo>
                <a:lnTo>
                  <a:pt x="35267" y="109956"/>
                </a:lnTo>
                <a:lnTo>
                  <a:pt x="38747" y="111391"/>
                </a:lnTo>
                <a:lnTo>
                  <a:pt x="42316" y="112471"/>
                </a:lnTo>
                <a:lnTo>
                  <a:pt x="45999" y="113207"/>
                </a:lnTo>
                <a:lnTo>
                  <a:pt x="49669" y="113931"/>
                </a:lnTo>
                <a:lnTo>
                  <a:pt x="53390" y="114300"/>
                </a:lnTo>
                <a:lnTo>
                  <a:pt x="60896" y="114300"/>
                </a:lnTo>
                <a:lnTo>
                  <a:pt x="64617" y="113931"/>
                </a:lnTo>
                <a:lnTo>
                  <a:pt x="68287" y="113207"/>
                </a:lnTo>
                <a:lnTo>
                  <a:pt x="71970" y="112471"/>
                </a:lnTo>
                <a:lnTo>
                  <a:pt x="75552" y="111391"/>
                </a:lnTo>
                <a:lnTo>
                  <a:pt x="79019" y="109956"/>
                </a:lnTo>
                <a:lnTo>
                  <a:pt x="82486" y="108521"/>
                </a:lnTo>
                <a:lnTo>
                  <a:pt x="85775" y="106756"/>
                </a:lnTo>
                <a:lnTo>
                  <a:pt x="88899" y="104673"/>
                </a:lnTo>
                <a:lnTo>
                  <a:pt x="92011" y="102590"/>
                </a:lnTo>
                <a:lnTo>
                  <a:pt x="94907" y="100215"/>
                </a:lnTo>
                <a:lnTo>
                  <a:pt x="97548" y="97561"/>
                </a:lnTo>
                <a:lnTo>
                  <a:pt x="100202" y="94907"/>
                </a:lnTo>
                <a:lnTo>
                  <a:pt x="102577" y="92024"/>
                </a:lnTo>
                <a:lnTo>
                  <a:pt x="104660" y="88900"/>
                </a:lnTo>
                <a:lnTo>
                  <a:pt x="106743" y="85788"/>
                </a:lnTo>
                <a:lnTo>
                  <a:pt x="108508" y="82486"/>
                </a:lnTo>
                <a:lnTo>
                  <a:pt x="109943" y="79019"/>
                </a:lnTo>
                <a:lnTo>
                  <a:pt x="111379" y="75552"/>
                </a:lnTo>
                <a:lnTo>
                  <a:pt x="112471" y="71983"/>
                </a:lnTo>
                <a:lnTo>
                  <a:pt x="113195" y="68300"/>
                </a:lnTo>
                <a:lnTo>
                  <a:pt x="113931" y="64617"/>
                </a:lnTo>
                <a:lnTo>
                  <a:pt x="114299" y="60909"/>
                </a:lnTo>
                <a:lnTo>
                  <a:pt x="114299" y="57150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136121" y="7233297"/>
            <a:ext cx="114299" cy="114300"/>
          </a:xfrm>
          <a:custGeom>
            <a:avLst/>
            <a:gdLst/>
            <a:ahLst/>
            <a:cxnLst/>
            <a:rect l="l" t="t" r="r" b="b"/>
            <a:pathLst>
              <a:path w="114299" h="114300">
                <a:moveTo>
                  <a:pt x="114299" y="57149"/>
                </a:moveTo>
                <a:lnTo>
                  <a:pt x="114299" y="53403"/>
                </a:lnTo>
                <a:lnTo>
                  <a:pt x="113931" y="49682"/>
                </a:lnTo>
                <a:lnTo>
                  <a:pt x="113195" y="45999"/>
                </a:lnTo>
                <a:lnTo>
                  <a:pt x="112471" y="42316"/>
                </a:lnTo>
                <a:lnTo>
                  <a:pt x="111379" y="38747"/>
                </a:lnTo>
                <a:lnTo>
                  <a:pt x="109943" y="35280"/>
                </a:lnTo>
                <a:lnTo>
                  <a:pt x="108508" y="31813"/>
                </a:lnTo>
                <a:lnTo>
                  <a:pt x="106743" y="28524"/>
                </a:lnTo>
                <a:lnTo>
                  <a:pt x="104660" y="25399"/>
                </a:lnTo>
                <a:lnTo>
                  <a:pt x="102577" y="22288"/>
                </a:lnTo>
                <a:lnTo>
                  <a:pt x="100202" y="19392"/>
                </a:lnTo>
                <a:lnTo>
                  <a:pt x="97548" y="16738"/>
                </a:lnTo>
                <a:lnTo>
                  <a:pt x="94907" y="14084"/>
                </a:lnTo>
                <a:lnTo>
                  <a:pt x="92011" y="11722"/>
                </a:lnTo>
                <a:lnTo>
                  <a:pt x="88899" y="9639"/>
                </a:lnTo>
                <a:lnTo>
                  <a:pt x="85775" y="7556"/>
                </a:lnTo>
                <a:lnTo>
                  <a:pt x="82486" y="5791"/>
                </a:lnTo>
                <a:lnTo>
                  <a:pt x="79019" y="4356"/>
                </a:lnTo>
                <a:lnTo>
                  <a:pt x="75552" y="2920"/>
                </a:lnTo>
                <a:lnTo>
                  <a:pt x="71970" y="1841"/>
                </a:lnTo>
                <a:lnTo>
                  <a:pt x="68287" y="1104"/>
                </a:lnTo>
                <a:lnTo>
                  <a:pt x="64617" y="368"/>
                </a:lnTo>
                <a:lnTo>
                  <a:pt x="60896" y="0"/>
                </a:lnTo>
                <a:lnTo>
                  <a:pt x="53390" y="0"/>
                </a:lnTo>
                <a:lnTo>
                  <a:pt x="49669" y="368"/>
                </a:lnTo>
                <a:lnTo>
                  <a:pt x="45999" y="1104"/>
                </a:lnTo>
                <a:lnTo>
                  <a:pt x="42316" y="1841"/>
                </a:lnTo>
                <a:lnTo>
                  <a:pt x="38747" y="2920"/>
                </a:lnTo>
                <a:lnTo>
                  <a:pt x="35267" y="4356"/>
                </a:lnTo>
                <a:lnTo>
                  <a:pt x="31800" y="5791"/>
                </a:lnTo>
                <a:lnTo>
                  <a:pt x="28511" y="7556"/>
                </a:lnTo>
                <a:lnTo>
                  <a:pt x="25387" y="9639"/>
                </a:lnTo>
                <a:lnTo>
                  <a:pt x="22275" y="11722"/>
                </a:lnTo>
                <a:lnTo>
                  <a:pt x="19392" y="14084"/>
                </a:lnTo>
                <a:lnTo>
                  <a:pt x="16738" y="16738"/>
                </a:lnTo>
                <a:lnTo>
                  <a:pt x="14084" y="19392"/>
                </a:lnTo>
                <a:lnTo>
                  <a:pt x="11709" y="22288"/>
                </a:lnTo>
                <a:lnTo>
                  <a:pt x="9626" y="25399"/>
                </a:lnTo>
                <a:lnTo>
                  <a:pt x="7543" y="28524"/>
                </a:lnTo>
                <a:lnTo>
                  <a:pt x="5778" y="31813"/>
                </a:lnTo>
                <a:lnTo>
                  <a:pt x="4343" y="35280"/>
                </a:lnTo>
                <a:lnTo>
                  <a:pt x="2908" y="38747"/>
                </a:lnTo>
                <a:lnTo>
                  <a:pt x="1828" y="42316"/>
                </a:lnTo>
                <a:lnTo>
                  <a:pt x="1092" y="45999"/>
                </a:lnTo>
                <a:lnTo>
                  <a:pt x="355" y="49682"/>
                </a:lnTo>
                <a:lnTo>
                  <a:pt x="0" y="53403"/>
                </a:lnTo>
                <a:lnTo>
                  <a:pt x="0" y="60909"/>
                </a:lnTo>
                <a:lnTo>
                  <a:pt x="355" y="64617"/>
                </a:lnTo>
                <a:lnTo>
                  <a:pt x="1092" y="68300"/>
                </a:lnTo>
                <a:lnTo>
                  <a:pt x="1828" y="71983"/>
                </a:lnTo>
                <a:lnTo>
                  <a:pt x="2908" y="75552"/>
                </a:lnTo>
                <a:lnTo>
                  <a:pt x="4343" y="79019"/>
                </a:lnTo>
                <a:lnTo>
                  <a:pt x="5778" y="82486"/>
                </a:lnTo>
                <a:lnTo>
                  <a:pt x="7543" y="85788"/>
                </a:lnTo>
                <a:lnTo>
                  <a:pt x="9626" y="88899"/>
                </a:lnTo>
                <a:lnTo>
                  <a:pt x="11709" y="92024"/>
                </a:lnTo>
                <a:lnTo>
                  <a:pt x="14084" y="94907"/>
                </a:lnTo>
                <a:lnTo>
                  <a:pt x="16738" y="97561"/>
                </a:lnTo>
                <a:lnTo>
                  <a:pt x="19392" y="100215"/>
                </a:lnTo>
                <a:lnTo>
                  <a:pt x="22275" y="102590"/>
                </a:lnTo>
                <a:lnTo>
                  <a:pt x="25387" y="104673"/>
                </a:lnTo>
                <a:lnTo>
                  <a:pt x="28511" y="106756"/>
                </a:lnTo>
                <a:lnTo>
                  <a:pt x="31800" y="108521"/>
                </a:lnTo>
                <a:lnTo>
                  <a:pt x="35267" y="109956"/>
                </a:lnTo>
                <a:lnTo>
                  <a:pt x="38747" y="111391"/>
                </a:lnTo>
                <a:lnTo>
                  <a:pt x="42316" y="112471"/>
                </a:lnTo>
                <a:lnTo>
                  <a:pt x="45999" y="113207"/>
                </a:lnTo>
                <a:lnTo>
                  <a:pt x="49669" y="113931"/>
                </a:lnTo>
                <a:lnTo>
                  <a:pt x="53390" y="114299"/>
                </a:lnTo>
                <a:lnTo>
                  <a:pt x="60896" y="114299"/>
                </a:lnTo>
                <a:lnTo>
                  <a:pt x="64617" y="113931"/>
                </a:lnTo>
                <a:lnTo>
                  <a:pt x="68287" y="113207"/>
                </a:lnTo>
                <a:lnTo>
                  <a:pt x="71970" y="112471"/>
                </a:lnTo>
                <a:lnTo>
                  <a:pt x="75552" y="111391"/>
                </a:lnTo>
                <a:lnTo>
                  <a:pt x="79019" y="109956"/>
                </a:lnTo>
                <a:lnTo>
                  <a:pt x="82486" y="108521"/>
                </a:lnTo>
                <a:lnTo>
                  <a:pt x="85775" y="106756"/>
                </a:lnTo>
                <a:lnTo>
                  <a:pt x="88899" y="104673"/>
                </a:lnTo>
                <a:lnTo>
                  <a:pt x="92011" y="102590"/>
                </a:lnTo>
                <a:lnTo>
                  <a:pt x="94907" y="100215"/>
                </a:lnTo>
                <a:lnTo>
                  <a:pt x="97548" y="97561"/>
                </a:lnTo>
                <a:lnTo>
                  <a:pt x="100202" y="94907"/>
                </a:lnTo>
                <a:lnTo>
                  <a:pt x="102577" y="92024"/>
                </a:lnTo>
                <a:lnTo>
                  <a:pt x="104660" y="88899"/>
                </a:lnTo>
                <a:lnTo>
                  <a:pt x="106743" y="85788"/>
                </a:lnTo>
                <a:lnTo>
                  <a:pt x="108508" y="82486"/>
                </a:lnTo>
                <a:lnTo>
                  <a:pt x="109943" y="79019"/>
                </a:lnTo>
                <a:lnTo>
                  <a:pt x="111379" y="75552"/>
                </a:lnTo>
                <a:lnTo>
                  <a:pt x="112471" y="71983"/>
                </a:lnTo>
                <a:lnTo>
                  <a:pt x="113195" y="68300"/>
                </a:lnTo>
                <a:lnTo>
                  <a:pt x="113931" y="64617"/>
                </a:lnTo>
                <a:lnTo>
                  <a:pt x="114299" y="60909"/>
                </a:lnTo>
                <a:lnTo>
                  <a:pt x="114299" y="57149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136121" y="7680972"/>
            <a:ext cx="114299" cy="114300"/>
          </a:xfrm>
          <a:custGeom>
            <a:avLst/>
            <a:gdLst/>
            <a:ahLst/>
            <a:cxnLst/>
            <a:rect l="l" t="t" r="r" b="b"/>
            <a:pathLst>
              <a:path w="114299" h="114300">
                <a:moveTo>
                  <a:pt x="114299" y="57150"/>
                </a:moveTo>
                <a:lnTo>
                  <a:pt x="114299" y="53403"/>
                </a:lnTo>
                <a:lnTo>
                  <a:pt x="113931" y="49682"/>
                </a:lnTo>
                <a:lnTo>
                  <a:pt x="113195" y="45999"/>
                </a:lnTo>
                <a:lnTo>
                  <a:pt x="112471" y="42316"/>
                </a:lnTo>
                <a:lnTo>
                  <a:pt x="111379" y="38747"/>
                </a:lnTo>
                <a:lnTo>
                  <a:pt x="109943" y="35280"/>
                </a:lnTo>
                <a:lnTo>
                  <a:pt x="108508" y="31813"/>
                </a:lnTo>
                <a:lnTo>
                  <a:pt x="106743" y="28524"/>
                </a:lnTo>
                <a:lnTo>
                  <a:pt x="104660" y="25400"/>
                </a:lnTo>
                <a:lnTo>
                  <a:pt x="102577" y="22288"/>
                </a:lnTo>
                <a:lnTo>
                  <a:pt x="100202" y="19392"/>
                </a:lnTo>
                <a:lnTo>
                  <a:pt x="97548" y="16738"/>
                </a:lnTo>
                <a:lnTo>
                  <a:pt x="94907" y="14084"/>
                </a:lnTo>
                <a:lnTo>
                  <a:pt x="92011" y="11722"/>
                </a:lnTo>
                <a:lnTo>
                  <a:pt x="88899" y="9639"/>
                </a:lnTo>
                <a:lnTo>
                  <a:pt x="85775" y="7556"/>
                </a:lnTo>
                <a:lnTo>
                  <a:pt x="82486" y="5791"/>
                </a:lnTo>
                <a:lnTo>
                  <a:pt x="79019" y="4356"/>
                </a:lnTo>
                <a:lnTo>
                  <a:pt x="75552" y="2920"/>
                </a:lnTo>
                <a:lnTo>
                  <a:pt x="71970" y="1841"/>
                </a:lnTo>
                <a:lnTo>
                  <a:pt x="68287" y="1104"/>
                </a:lnTo>
                <a:lnTo>
                  <a:pt x="64617" y="368"/>
                </a:lnTo>
                <a:lnTo>
                  <a:pt x="60896" y="0"/>
                </a:lnTo>
                <a:lnTo>
                  <a:pt x="53390" y="0"/>
                </a:lnTo>
                <a:lnTo>
                  <a:pt x="49669" y="368"/>
                </a:lnTo>
                <a:lnTo>
                  <a:pt x="45999" y="1104"/>
                </a:lnTo>
                <a:lnTo>
                  <a:pt x="42316" y="1841"/>
                </a:lnTo>
                <a:lnTo>
                  <a:pt x="38747" y="2920"/>
                </a:lnTo>
                <a:lnTo>
                  <a:pt x="35267" y="4356"/>
                </a:lnTo>
                <a:lnTo>
                  <a:pt x="31800" y="5791"/>
                </a:lnTo>
                <a:lnTo>
                  <a:pt x="28511" y="7556"/>
                </a:lnTo>
                <a:lnTo>
                  <a:pt x="25387" y="9639"/>
                </a:lnTo>
                <a:lnTo>
                  <a:pt x="22275" y="11722"/>
                </a:lnTo>
                <a:lnTo>
                  <a:pt x="19392" y="14084"/>
                </a:lnTo>
                <a:lnTo>
                  <a:pt x="16738" y="16738"/>
                </a:lnTo>
                <a:lnTo>
                  <a:pt x="14084" y="19392"/>
                </a:lnTo>
                <a:lnTo>
                  <a:pt x="11709" y="22288"/>
                </a:lnTo>
                <a:lnTo>
                  <a:pt x="9626" y="25400"/>
                </a:lnTo>
                <a:lnTo>
                  <a:pt x="7543" y="28524"/>
                </a:lnTo>
                <a:lnTo>
                  <a:pt x="5778" y="31813"/>
                </a:lnTo>
                <a:lnTo>
                  <a:pt x="4343" y="35280"/>
                </a:lnTo>
                <a:lnTo>
                  <a:pt x="2908" y="38747"/>
                </a:lnTo>
                <a:lnTo>
                  <a:pt x="1828" y="42316"/>
                </a:lnTo>
                <a:lnTo>
                  <a:pt x="1092" y="45999"/>
                </a:lnTo>
                <a:lnTo>
                  <a:pt x="355" y="49682"/>
                </a:lnTo>
                <a:lnTo>
                  <a:pt x="0" y="53403"/>
                </a:lnTo>
                <a:lnTo>
                  <a:pt x="0" y="60909"/>
                </a:lnTo>
                <a:lnTo>
                  <a:pt x="355" y="64617"/>
                </a:lnTo>
                <a:lnTo>
                  <a:pt x="1092" y="68300"/>
                </a:lnTo>
                <a:lnTo>
                  <a:pt x="1828" y="71983"/>
                </a:lnTo>
                <a:lnTo>
                  <a:pt x="2908" y="75552"/>
                </a:lnTo>
                <a:lnTo>
                  <a:pt x="4343" y="79019"/>
                </a:lnTo>
                <a:lnTo>
                  <a:pt x="5778" y="82486"/>
                </a:lnTo>
                <a:lnTo>
                  <a:pt x="7543" y="85788"/>
                </a:lnTo>
                <a:lnTo>
                  <a:pt x="9626" y="88900"/>
                </a:lnTo>
                <a:lnTo>
                  <a:pt x="11709" y="92024"/>
                </a:lnTo>
                <a:lnTo>
                  <a:pt x="14084" y="94907"/>
                </a:lnTo>
                <a:lnTo>
                  <a:pt x="16738" y="97561"/>
                </a:lnTo>
                <a:lnTo>
                  <a:pt x="19392" y="100215"/>
                </a:lnTo>
                <a:lnTo>
                  <a:pt x="22275" y="102590"/>
                </a:lnTo>
                <a:lnTo>
                  <a:pt x="25387" y="104673"/>
                </a:lnTo>
                <a:lnTo>
                  <a:pt x="28511" y="106756"/>
                </a:lnTo>
                <a:lnTo>
                  <a:pt x="31800" y="108521"/>
                </a:lnTo>
                <a:lnTo>
                  <a:pt x="35267" y="109956"/>
                </a:lnTo>
                <a:lnTo>
                  <a:pt x="38747" y="111391"/>
                </a:lnTo>
                <a:lnTo>
                  <a:pt x="42316" y="112471"/>
                </a:lnTo>
                <a:lnTo>
                  <a:pt x="45999" y="113207"/>
                </a:lnTo>
                <a:lnTo>
                  <a:pt x="49669" y="113931"/>
                </a:lnTo>
                <a:lnTo>
                  <a:pt x="53390" y="114300"/>
                </a:lnTo>
                <a:lnTo>
                  <a:pt x="60896" y="114300"/>
                </a:lnTo>
                <a:lnTo>
                  <a:pt x="64617" y="113931"/>
                </a:lnTo>
                <a:lnTo>
                  <a:pt x="68287" y="113207"/>
                </a:lnTo>
                <a:lnTo>
                  <a:pt x="71970" y="112471"/>
                </a:lnTo>
                <a:lnTo>
                  <a:pt x="75552" y="111391"/>
                </a:lnTo>
                <a:lnTo>
                  <a:pt x="79019" y="109956"/>
                </a:lnTo>
                <a:lnTo>
                  <a:pt x="82486" y="108521"/>
                </a:lnTo>
                <a:lnTo>
                  <a:pt x="85775" y="106756"/>
                </a:lnTo>
                <a:lnTo>
                  <a:pt x="88899" y="104673"/>
                </a:lnTo>
                <a:lnTo>
                  <a:pt x="92011" y="102590"/>
                </a:lnTo>
                <a:lnTo>
                  <a:pt x="94907" y="100215"/>
                </a:lnTo>
                <a:lnTo>
                  <a:pt x="97548" y="97561"/>
                </a:lnTo>
                <a:lnTo>
                  <a:pt x="100202" y="94907"/>
                </a:lnTo>
                <a:lnTo>
                  <a:pt x="102577" y="92024"/>
                </a:lnTo>
                <a:lnTo>
                  <a:pt x="104660" y="88900"/>
                </a:lnTo>
                <a:lnTo>
                  <a:pt x="106743" y="85788"/>
                </a:lnTo>
                <a:lnTo>
                  <a:pt x="108508" y="82486"/>
                </a:lnTo>
                <a:lnTo>
                  <a:pt x="109943" y="79019"/>
                </a:lnTo>
                <a:lnTo>
                  <a:pt x="111379" y="75552"/>
                </a:lnTo>
                <a:lnTo>
                  <a:pt x="112471" y="71983"/>
                </a:lnTo>
                <a:lnTo>
                  <a:pt x="113195" y="68300"/>
                </a:lnTo>
                <a:lnTo>
                  <a:pt x="113931" y="64617"/>
                </a:lnTo>
                <a:lnTo>
                  <a:pt x="114299" y="60909"/>
                </a:lnTo>
                <a:lnTo>
                  <a:pt x="114299" y="57150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136121" y="8557272"/>
            <a:ext cx="114299" cy="114300"/>
          </a:xfrm>
          <a:custGeom>
            <a:avLst/>
            <a:gdLst/>
            <a:ahLst/>
            <a:cxnLst/>
            <a:rect l="l" t="t" r="r" b="b"/>
            <a:pathLst>
              <a:path w="114299" h="114300">
                <a:moveTo>
                  <a:pt x="114299" y="57150"/>
                </a:moveTo>
                <a:lnTo>
                  <a:pt x="114299" y="53403"/>
                </a:lnTo>
                <a:lnTo>
                  <a:pt x="113931" y="49682"/>
                </a:lnTo>
                <a:lnTo>
                  <a:pt x="113195" y="45999"/>
                </a:lnTo>
                <a:lnTo>
                  <a:pt x="112471" y="42316"/>
                </a:lnTo>
                <a:lnTo>
                  <a:pt x="111379" y="38747"/>
                </a:lnTo>
                <a:lnTo>
                  <a:pt x="109943" y="35280"/>
                </a:lnTo>
                <a:lnTo>
                  <a:pt x="108508" y="31813"/>
                </a:lnTo>
                <a:lnTo>
                  <a:pt x="106743" y="28524"/>
                </a:lnTo>
                <a:lnTo>
                  <a:pt x="104660" y="25400"/>
                </a:lnTo>
                <a:lnTo>
                  <a:pt x="102577" y="22288"/>
                </a:lnTo>
                <a:lnTo>
                  <a:pt x="100202" y="19392"/>
                </a:lnTo>
                <a:lnTo>
                  <a:pt x="97548" y="16738"/>
                </a:lnTo>
                <a:lnTo>
                  <a:pt x="94907" y="14084"/>
                </a:lnTo>
                <a:lnTo>
                  <a:pt x="92011" y="11722"/>
                </a:lnTo>
                <a:lnTo>
                  <a:pt x="88899" y="9639"/>
                </a:lnTo>
                <a:lnTo>
                  <a:pt x="85775" y="7556"/>
                </a:lnTo>
                <a:lnTo>
                  <a:pt x="82486" y="5791"/>
                </a:lnTo>
                <a:lnTo>
                  <a:pt x="79019" y="4356"/>
                </a:lnTo>
                <a:lnTo>
                  <a:pt x="75552" y="2920"/>
                </a:lnTo>
                <a:lnTo>
                  <a:pt x="71970" y="1841"/>
                </a:lnTo>
                <a:lnTo>
                  <a:pt x="68287" y="1104"/>
                </a:lnTo>
                <a:lnTo>
                  <a:pt x="64617" y="368"/>
                </a:lnTo>
                <a:lnTo>
                  <a:pt x="60896" y="0"/>
                </a:lnTo>
                <a:lnTo>
                  <a:pt x="53390" y="0"/>
                </a:lnTo>
                <a:lnTo>
                  <a:pt x="49669" y="368"/>
                </a:lnTo>
                <a:lnTo>
                  <a:pt x="45999" y="1104"/>
                </a:lnTo>
                <a:lnTo>
                  <a:pt x="42316" y="1841"/>
                </a:lnTo>
                <a:lnTo>
                  <a:pt x="38747" y="2920"/>
                </a:lnTo>
                <a:lnTo>
                  <a:pt x="35267" y="4356"/>
                </a:lnTo>
                <a:lnTo>
                  <a:pt x="31800" y="5791"/>
                </a:lnTo>
                <a:lnTo>
                  <a:pt x="28511" y="7556"/>
                </a:lnTo>
                <a:lnTo>
                  <a:pt x="25387" y="9639"/>
                </a:lnTo>
                <a:lnTo>
                  <a:pt x="22275" y="11722"/>
                </a:lnTo>
                <a:lnTo>
                  <a:pt x="19392" y="14084"/>
                </a:lnTo>
                <a:lnTo>
                  <a:pt x="16738" y="16738"/>
                </a:lnTo>
                <a:lnTo>
                  <a:pt x="14084" y="19392"/>
                </a:lnTo>
                <a:lnTo>
                  <a:pt x="11709" y="22288"/>
                </a:lnTo>
                <a:lnTo>
                  <a:pt x="9626" y="25400"/>
                </a:lnTo>
                <a:lnTo>
                  <a:pt x="7543" y="28524"/>
                </a:lnTo>
                <a:lnTo>
                  <a:pt x="5778" y="31813"/>
                </a:lnTo>
                <a:lnTo>
                  <a:pt x="4343" y="35280"/>
                </a:lnTo>
                <a:lnTo>
                  <a:pt x="2908" y="38747"/>
                </a:lnTo>
                <a:lnTo>
                  <a:pt x="1828" y="42316"/>
                </a:lnTo>
                <a:lnTo>
                  <a:pt x="1092" y="45999"/>
                </a:lnTo>
                <a:lnTo>
                  <a:pt x="355" y="49682"/>
                </a:lnTo>
                <a:lnTo>
                  <a:pt x="0" y="53403"/>
                </a:lnTo>
                <a:lnTo>
                  <a:pt x="0" y="60909"/>
                </a:lnTo>
                <a:lnTo>
                  <a:pt x="355" y="64617"/>
                </a:lnTo>
                <a:lnTo>
                  <a:pt x="1092" y="68300"/>
                </a:lnTo>
                <a:lnTo>
                  <a:pt x="1828" y="71983"/>
                </a:lnTo>
                <a:lnTo>
                  <a:pt x="2908" y="75552"/>
                </a:lnTo>
                <a:lnTo>
                  <a:pt x="4343" y="79019"/>
                </a:lnTo>
                <a:lnTo>
                  <a:pt x="5778" y="82486"/>
                </a:lnTo>
                <a:lnTo>
                  <a:pt x="7543" y="85788"/>
                </a:lnTo>
                <a:lnTo>
                  <a:pt x="9626" y="88900"/>
                </a:lnTo>
                <a:lnTo>
                  <a:pt x="11709" y="92024"/>
                </a:lnTo>
                <a:lnTo>
                  <a:pt x="14084" y="94907"/>
                </a:lnTo>
                <a:lnTo>
                  <a:pt x="16738" y="97561"/>
                </a:lnTo>
                <a:lnTo>
                  <a:pt x="19392" y="100215"/>
                </a:lnTo>
                <a:lnTo>
                  <a:pt x="22275" y="102590"/>
                </a:lnTo>
                <a:lnTo>
                  <a:pt x="25387" y="104673"/>
                </a:lnTo>
                <a:lnTo>
                  <a:pt x="28511" y="106756"/>
                </a:lnTo>
                <a:lnTo>
                  <a:pt x="31800" y="108521"/>
                </a:lnTo>
                <a:lnTo>
                  <a:pt x="35267" y="109956"/>
                </a:lnTo>
                <a:lnTo>
                  <a:pt x="38747" y="111391"/>
                </a:lnTo>
                <a:lnTo>
                  <a:pt x="42316" y="112471"/>
                </a:lnTo>
                <a:lnTo>
                  <a:pt x="45999" y="113207"/>
                </a:lnTo>
                <a:lnTo>
                  <a:pt x="49669" y="113931"/>
                </a:lnTo>
                <a:lnTo>
                  <a:pt x="53390" y="114300"/>
                </a:lnTo>
                <a:lnTo>
                  <a:pt x="60896" y="114300"/>
                </a:lnTo>
                <a:lnTo>
                  <a:pt x="64617" y="113931"/>
                </a:lnTo>
                <a:lnTo>
                  <a:pt x="68287" y="113207"/>
                </a:lnTo>
                <a:lnTo>
                  <a:pt x="71970" y="112471"/>
                </a:lnTo>
                <a:lnTo>
                  <a:pt x="75552" y="111391"/>
                </a:lnTo>
                <a:lnTo>
                  <a:pt x="79019" y="109956"/>
                </a:lnTo>
                <a:lnTo>
                  <a:pt x="82486" y="108521"/>
                </a:lnTo>
                <a:lnTo>
                  <a:pt x="85775" y="106756"/>
                </a:lnTo>
                <a:lnTo>
                  <a:pt x="88899" y="104673"/>
                </a:lnTo>
                <a:lnTo>
                  <a:pt x="92011" y="102590"/>
                </a:lnTo>
                <a:lnTo>
                  <a:pt x="94907" y="100215"/>
                </a:lnTo>
                <a:lnTo>
                  <a:pt x="97548" y="97561"/>
                </a:lnTo>
                <a:lnTo>
                  <a:pt x="100202" y="94907"/>
                </a:lnTo>
                <a:lnTo>
                  <a:pt x="102577" y="92024"/>
                </a:lnTo>
                <a:lnTo>
                  <a:pt x="104660" y="88900"/>
                </a:lnTo>
                <a:lnTo>
                  <a:pt x="106743" y="85788"/>
                </a:lnTo>
                <a:lnTo>
                  <a:pt x="108508" y="82486"/>
                </a:lnTo>
                <a:lnTo>
                  <a:pt x="109943" y="79019"/>
                </a:lnTo>
                <a:lnTo>
                  <a:pt x="111379" y="75552"/>
                </a:lnTo>
                <a:lnTo>
                  <a:pt x="112471" y="71983"/>
                </a:lnTo>
                <a:lnTo>
                  <a:pt x="113195" y="68300"/>
                </a:lnTo>
                <a:lnTo>
                  <a:pt x="113931" y="64617"/>
                </a:lnTo>
                <a:lnTo>
                  <a:pt x="114299" y="60909"/>
                </a:lnTo>
                <a:lnTo>
                  <a:pt x="114299" y="57150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5136121" y="8995422"/>
            <a:ext cx="114299" cy="114305"/>
          </a:xfrm>
          <a:custGeom>
            <a:avLst/>
            <a:gdLst/>
            <a:ahLst/>
            <a:cxnLst/>
            <a:rect l="l" t="t" r="r" b="b"/>
            <a:pathLst>
              <a:path w="114299" h="114305">
                <a:moveTo>
                  <a:pt x="114299" y="57155"/>
                </a:moveTo>
                <a:lnTo>
                  <a:pt x="114299" y="53399"/>
                </a:lnTo>
                <a:lnTo>
                  <a:pt x="113931" y="49683"/>
                </a:lnTo>
                <a:lnTo>
                  <a:pt x="113195" y="46003"/>
                </a:lnTo>
                <a:lnTo>
                  <a:pt x="112471" y="42321"/>
                </a:lnTo>
                <a:lnTo>
                  <a:pt x="111379" y="38750"/>
                </a:lnTo>
                <a:lnTo>
                  <a:pt x="109943" y="35281"/>
                </a:lnTo>
                <a:lnTo>
                  <a:pt x="108508" y="31813"/>
                </a:lnTo>
                <a:lnTo>
                  <a:pt x="106743" y="28524"/>
                </a:lnTo>
                <a:lnTo>
                  <a:pt x="104660" y="25399"/>
                </a:lnTo>
                <a:lnTo>
                  <a:pt x="102577" y="22288"/>
                </a:lnTo>
                <a:lnTo>
                  <a:pt x="100202" y="19392"/>
                </a:lnTo>
                <a:lnTo>
                  <a:pt x="97548" y="16738"/>
                </a:lnTo>
                <a:lnTo>
                  <a:pt x="94907" y="14084"/>
                </a:lnTo>
                <a:lnTo>
                  <a:pt x="92011" y="11722"/>
                </a:lnTo>
                <a:lnTo>
                  <a:pt x="88899" y="9639"/>
                </a:lnTo>
                <a:lnTo>
                  <a:pt x="85775" y="7556"/>
                </a:lnTo>
                <a:lnTo>
                  <a:pt x="82486" y="5791"/>
                </a:lnTo>
                <a:lnTo>
                  <a:pt x="79019" y="4356"/>
                </a:lnTo>
                <a:lnTo>
                  <a:pt x="75552" y="2920"/>
                </a:lnTo>
                <a:lnTo>
                  <a:pt x="71970" y="1841"/>
                </a:lnTo>
                <a:lnTo>
                  <a:pt x="68287" y="1104"/>
                </a:lnTo>
                <a:lnTo>
                  <a:pt x="64617" y="368"/>
                </a:lnTo>
                <a:lnTo>
                  <a:pt x="60896" y="0"/>
                </a:lnTo>
                <a:lnTo>
                  <a:pt x="53390" y="0"/>
                </a:lnTo>
                <a:lnTo>
                  <a:pt x="49669" y="368"/>
                </a:lnTo>
                <a:lnTo>
                  <a:pt x="45999" y="1104"/>
                </a:lnTo>
                <a:lnTo>
                  <a:pt x="42316" y="1841"/>
                </a:lnTo>
                <a:lnTo>
                  <a:pt x="38747" y="2920"/>
                </a:lnTo>
                <a:lnTo>
                  <a:pt x="35267" y="4356"/>
                </a:lnTo>
                <a:lnTo>
                  <a:pt x="31800" y="5791"/>
                </a:lnTo>
                <a:lnTo>
                  <a:pt x="28511" y="7556"/>
                </a:lnTo>
                <a:lnTo>
                  <a:pt x="25387" y="9639"/>
                </a:lnTo>
                <a:lnTo>
                  <a:pt x="22275" y="11722"/>
                </a:lnTo>
                <a:lnTo>
                  <a:pt x="19392" y="14084"/>
                </a:lnTo>
                <a:lnTo>
                  <a:pt x="16738" y="16738"/>
                </a:lnTo>
                <a:lnTo>
                  <a:pt x="14084" y="19392"/>
                </a:lnTo>
                <a:lnTo>
                  <a:pt x="11709" y="22288"/>
                </a:lnTo>
                <a:lnTo>
                  <a:pt x="9626" y="25399"/>
                </a:lnTo>
                <a:lnTo>
                  <a:pt x="7543" y="28524"/>
                </a:lnTo>
                <a:lnTo>
                  <a:pt x="5778" y="31813"/>
                </a:lnTo>
                <a:lnTo>
                  <a:pt x="4343" y="35281"/>
                </a:lnTo>
                <a:lnTo>
                  <a:pt x="2908" y="38750"/>
                </a:lnTo>
                <a:lnTo>
                  <a:pt x="1828" y="42321"/>
                </a:lnTo>
                <a:lnTo>
                  <a:pt x="1092" y="46003"/>
                </a:lnTo>
                <a:lnTo>
                  <a:pt x="355" y="49683"/>
                </a:lnTo>
                <a:lnTo>
                  <a:pt x="0" y="53399"/>
                </a:lnTo>
                <a:lnTo>
                  <a:pt x="0" y="60905"/>
                </a:lnTo>
                <a:lnTo>
                  <a:pt x="355" y="64621"/>
                </a:lnTo>
                <a:lnTo>
                  <a:pt x="1092" y="68301"/>
                </a:lnTo>
                <a:lnTo>
                  <a:pt x="1828" y="71983"/>
                </a:lnTo>
                <a:lnTo>
                  <a:pt x="2908" y="75554"/>
                </a:lnTo>
                <a:lnTo>
                  <a:pt x="4343" y="79023"/>
                </a:lnTo>
                <a:lnTo>
                  <a:pt x="5778" y="82490"/>
                </a:lnTo>
                <a:lnTo>
                  <a:pt x="7543" y="85784"/>
                </a:lnTo>
                <a:lnTo>
                  <a:pt x="9626" y="88905"/>
                </a:lnTo>
                <a:lnTo>
                  <a:pt x="11709" y="92025"/>
                </a:lnTo>
                <a:lnTo>
                  <a:pt x="14084" y="94913"/>
                </a:lnTo>
                <a:lnTo>
                  <a:pt x="16738" y="97566"/>
                </a:lnTo>
                <a:lnTo>
                  <a:pt x="19392" y="100215"/>
                </a:lnTo>
                <a:lnTo>
                  <a:pt x="22275" y="102586"/>
                </a:lnTo>
                <a:lnTo>
                  <a:pt x="25387" y="104670"/>
                </a:lnTo>
                <a:lnTo>
                  <a:pt x="28511" y="106754"/>
                </a:lnTo>
                <a:lnTo>
                  <a:pt x="31800" y="108515"/>
                </a:lnTo>
                <a:lnTo>
                  <a:pt x="35267" y="109954"/>
                </a:lnTo>
                <a:lnTo>
                  <a:pt x="38747" y="111387"/>
                </a:lnTo>
                <a:lnTo>
                  <a:pt x="42316" y="112475"/>
                </a:lnTo>
                <a:lnTo>
                  <a:pt x="45999" y="113203"/>
                </a:lnTo>
                <a:lnTo>
                  <a:pt x="49669" y="113938"/>
                </a:lnTo>
                <a:lnTo>
                  <a:pt x="53390" y="114305"/>
                </a:lnTo>
                <a:lnTo>
                  <a:pt x="60896" y="114305"/>
                </a:lnTo>
                <a:lnTo>
                  <a:pt x="64617" y="113938"/>
                </a:lnTo>
                <a:lnTo>
                  <a:pt x="68287" y="113203"/>
                </a:lnTo>
                <a:lnTo>
                  <a:pt x="71970" y="112475"/>
                </a:lnTo>
                <a:lnTo>
                  <a:pt x="75552" y="111387"/>
                </a:lnTo>
                <a:lnTo>
                  <a:pt x="79019" y="109954"/>
                </a:lnTo>
                <a:lnTo>
                  <a:pt x="82486" y="108515"/>
                </a:lnTo>
                <a:lnTo>
                  <a:pt x="85775" y="106754"/>
                </a:lnTo>
                <a:lnTo>
                  <a:pt x="88899" y="104670"/>
                </a:lnTo>
                <a:lnTo>
                  <a:pt x="92011" y="102586"/>
                </a:lnTo>
                <a:lnTo>
                  <a:pt x="94907" y="100215"/>
                </a:lnTo>
                <a:lnTo>
                  <a:pt x="97548" y="97566"/>
                </a:lnTo>
                <a:lnTo>
                  <a:pt x="100202" y="94913"/>
                </a:lnTo>
                <a:lnTo>
                  <a:pt x="102577" y="92025"/>
                </a:lnTo>
                <a:lnTo>
                  <a:pt x="104660" y="88905"/>
                </a:lnTo>
                <a:lnTo>
                  <a:pt x="106743" y="85784"/>
                </a:lnTo>
                <a:lnTo>
                  <a:pt x="108508" y="82490"/>
                </a:lnTo>
                <a:lnTo>
                  <a:pt x="109943" y="79023"/>
                </a:lnTo>
                <a:lnTo>
                  <a:pt x="111379" y="75554"/>
                </a:lnTo>
                <a:lnTo>
                  <a:pt x="112471" y="71983"/>
                </a:lnTo>
                <a:lnTo>
                  <a:pt x="113195" y="68301"/>
                </a:lnTo>
                <a:lnTo>
                  <a:pt x="113931" y="64621"/>
                </a:lnTo>
                <a:lnTo>
                  <a:pt x="114299" y="60905"/>
                </a:lnTo>
                <a:lnTo>
                  <a:pt x="114299" y="57155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2" name="object 32"/>
          <p:cNvSpPr txBox="1"/>
          <p:nvPr/>
        </p:nvSpPr>
        <p:spPr>
          <a:xfrm>
            <a:off x="4961496" y="510861"/>
            <a:ext cx="2539896" cy="1006475"/>
          </a:xfrm>
          <a:prstGeom prst="rect">
            <a:avLst/>
          </a:prstGeom>
        </p:spPr>
        <p:txBody>
          <a:bodyPr wrap="square" lIns="0" tIns="50323" rIns="0" bIns="0" rtlCol="0">
            <a:noAutofit/>
          </a:bodyPr>
          <a:lstStyle/>
          <a:p>
            <a:pPr marL="12700">
              <a:lnSpc>
                <a:spcPts val="7925"/>
              </a:lnSpc>
            </a:pPr>
            <a:r>
              <a:rPr sz="7750" b="1" spc="1288" dirty="0">
                <a:solidFill>
                  <a:srgbClr val="FEAA3F"/>
                </a:solidFill>
                <a:latin typeface="Calibri"/>
                <a:cs typeface="Calibri"/>
              </a:rPr>
              <a:t>How</a:t>
            </a:r>
            <a:endParaRPr sz="7750">
              <a:latin typeface="Calibri"/>
              <a:cs typeface="Calibri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7614324" y="510861"/>
            <a:ext cx="943686" cy="1006475"/>
          </a:xfrm>
          <a:prstGeom prst="rect">
            <a:avLst/>
          </a:prstGeom>
        </p:spPr>
        <p:txBody>
          <a:bodyPr wrap="square" lIns="0" tIns="50323" rIns="0" bIns="0" rtlCol="0">
            <a:noAutofit/>
          </a:bodyPr>
          <a:lstStyle/>
          <a:p>
            <a:pPr marL="12700">
              <a:lnSpc>
                <a:spcPts val="7925"/>
              </a:lnSpc>
            </a:pPr>
            <a:r>
              <a:rPr sz="7750" b="1" spc="663" dirty="0">
                <a:solidFill>
                  <a:srgbClr val="FEAA3F"/>
                </a:solidFill>
                <a:latin typeface="Calibri"/>
                <a:cs typeface="Calibri"/>
              </a:rPr>
              <a:t>It</a:t>
            </a:r>
            <a:endParaRPr sz="7750">
              <a:latin typeface="Calibri"/>
              <a:cs typeface="Calibri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8670942" y="510861"/>
            <a:ext cx="4428454" cy="1006475"/>
          </a:xfrm>
          <a:prstGeom prst="rect">
            <a:avLst/>
          </a:prstGeom>
        </p:spPr>
        <p:txBody>
          <a:bodyPr wrap="square" lIns="0" tIns="50323" rIns="0" bIns="0" rtlCol="0">
            <a:noAutofit/>
          </a:bodyPr>
          <a:lstStyle/>
          <a:p>
            <a:pPr marL="12700">
              <a:lnSpc>
                <a:spcPts val="7925"/>
              </a:lnSpc>
            </a:pPr>
            <a:r>
              <a:rPr sz="7750" b="1" spc="1079" dirty="0">
                <a:solidFill>
                  <a:srgbClr val="FEAA3F"/>
                </a:solidFill>
                <a:latin typeface="Calibri"/>
                <a:cs typeface="Calibri"/>
              </a:rPr>
              <a:t>Works ?</a:t>
            </a:r>
            <a:endParaRPr sz="7750">
              <a:latin typeface="Calibri"/>
              <a:cs typeface="Calibri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5415127" y="2261765"/>
            <a:ext cx="919084" cy="1278413"/>
          </a:xfrm>
          <a:prstGeom prst="rect">
            <a:avLst/>
          </a:prstGeom>
        </p:spPr>
        <p:txBody>
          <a:bodyPr wrap="square" lIns="0" tIns="19812" rIns="0" bIns="0" rtlCol="0">
            <a:noAutofit/>
          </a:bodyPr>
          <a:lstStyle/>
          <a:p>
            <a:pPr marL="12700">
              <a:lnSpc>
                <a:spcPts val="3120"/>
              </a:lnSpc>
            </a:pPr>
            <a:r>
              <a:rPr sz="2900" spc="328" dirty="0">
                <a:solidFill>
                  <a:srgbClr val="FEFFFE"/>
                </a:solidFill>
                <a:latin typeface="Calibri"/>
                <a:cs typeface="Calibri"/>
              </a:rPr>
              <a:t>Step</a:t>
            </a:r>
            <a:endParaRPr sz="2900">
              <a:latin typeface="Calibri"/>
              <a:cs typeface="Calibri"/>
            </a:endParaRPr>
          </a:p>
          <a:p>
            <a:pPr marL="12700" marR="340">
              <a:lnSpc>
                <a:spcPts val="3450"/>
              </a:lnSpc>
              <a:spcBef>
                <a:spcPts val="56"/>
              </a:spcBef>
            </a:pPr>
            <a:r>
              <a:rPr sz="2900" spc="69" dirty="0">
                <a:solidFill>
                  <a:srgbClr val="FEFFFE"/>
                </a:solidFill>
                <a:latin typeface="Calibri"/>
                <a:cs typeface="Calibri"/>
              </a:rPr>
              <a:t>(</a:t>
            </a:r>
            <a:r>
              <a:rPr sz="2900" spc="301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2900" spc="-169" dirty="0">
                <a:solidFill>
                  <a:srgbClr val="FEFFFE"/>
                </a:solidFill>
                <a:latin typeface="Calibri"/>
                <a:cs typeface="Calibri"/>
              </a:rPr>
              <a:t>.</a:t>
            </a:r>
            <a:r>
              <a:rPr sz="2900" spc="612" dirty="0">
                <a:solidFill>
                  <a:srgbClr val="FEFFFE"/>
                </a:solidFill>
                <a:latin typeface="Calibri"/>
                <a:cs typeface="Calibri"/>
              </a:rPr>
              <a:t>g</a:t>
            </a:r>
            <a:r>
              <a:rPr sz="2900" spc="-116" dirty="0">
                <a:solidFill>
                  <a:srgbClr val="FEFFFE"/>
                </a:solidFill>
                <a:latin typeface="Calibri"/>
                <a:cs typeface="Calibri"/>
              </a:rPr>
              <a:t>.,</a:t>
            </a:r>
            <a:r>
              <a:rPr sz="2900" spc="-104" dirty="0">
                <a:solidFill>
                  <a:srgbClr val="FEFFFE"/>
                </a:solidFill>
                <a:latin typeface="Calibri"/>
                <a:cs typeface="Calibri"/>
              </a:rPr>
              <a:t> </a:t>
            </a:r>
            <a:r>
              <a:rPr sz="2900" spc="438" dirty="0">
                <a:solidFill>
                  <a:srgbClr val="FEFFFE"/>
                </a:solidFill>
                <a:latin typeface="Calibri"/>
                <a:cs typeface="Calibri"/>
              </a:rPr>
              <a:t>S</a:t>
            </a:r>
            <a:r>
              <a:rPr sz="2900" spc="147" dirty="0">
                <a:solidFill>
                  <a:srgbClr val="FEFFFE"/>
                </a:solidFill>
                <a:latin typeface="Calibri"/>
                <a:cs typeface="Calibri"/>
              </a:rPr>
              <a:t>t</a:t>
            </a:r>
            <a:r>
              <a:rPr sz="2900" spc="301" dirty="0">
                <a:solidFill>
                  <a:srgbClr val="FEFFFE"/>
                </a:solidFill>
                <a:latin typeface="Calibri"/>
                <a:cs typeface="Calibri"/>
              </a:rPr>
              <a:t>e</a:t>
            </a:r>
            <a:r>
              <a:rPr sz="2900" spc="425" dirty="0">
                <a:solidFill>
                  <a:srgbClr val="FEFFFE"/>
                </a:solidFill>
                <a:latin typeface="Calibri"/>
                <a:cs typeface="Calibri"/>
              </a:rPr>
              <a:t>p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6333389" y="2261765"/>
            <a:ext cx="11747827" cy="840263"/>
          </a:xfrm>
          <a:prstGeom prst="rect">
            <a:avLst/>
          </a:prstGeom>
        </p:spPr>
        <p:txBody>
          <a:bodyPr wrap="square" lIns="0" tIns="19812" rIns="0" bIns="0" rtlCol="0">
            <a:noAutofit/>
          </a:bodyPr>
          <a:lstStyle/>
          <a:p>
            <a:pPr marL="34808">
              <a:lnSpc>
                <a:spcPts val="3120"/>
              </a:lnSpc>
            </a:pPr>
            <a:r>
              <a:rPr sz="2900" spc="255" dirty="0">
                <a:solidFill>
                  <a:srgbClr val="FEFFFE"/>
                </a:solidFill>
                <a:latin typeface="Calibri"/>
                <a:cs typeface="Calibri"/>
              </a:rPr>
              <a:t>1: Input Grades: The user enters the grades for each component</a:t>
            </a:r>
            <a:endParaRPr sz="2900">
              <a:latin typeface="Calibri"/>
              <a:cs typeface="Calibri"/>
            </a:endParaRPr>
          </a:p>
          <a:p>
            <a:pPr marL="12700" marR="55078">
              <a:lnSpc>
                <a:spcPts val="3495"/>
              </a:lnSpc>
              <a:spcBef>
                <a:spcPts val="18"/>
              </a:spcBef>
            </a:pPr>
            <a:r>
              <a:rPr sz="2900" spc="268" dirty="0">
                <a:solidFill>
                  <a:srgbClr val="FEFFFE"/>
                </a:solidFill>
                <a:latin typeface="Calibri"/>
                <a:cs typeface="Calibri"/>
              </a:rPr>
              <a:t>assignments, quizzes, midterm, ﬁnal exam).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6558836" y="3147590"/>
            <a:ext cx="366865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0" dirty="0">
                <a:solidFill>
                  <a:srgbClr val="FEFFFE"/>
                </a:solidFill>
                <a:latin typeface="Calibri"/>
                <a:cs typeface="Calibri"/>
              </a:rPr>
              <a:t>2: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7150338" y="3147590"/>
            <a:ext cx="1084301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320" dirty="0">
                <a:solidFill>
                  <a:srgbClr val="FEFFFE"/>
                </a:solidFill>
                <a:latin typeface="Calibri"/>
                <a:cs typeface="Calibri"/>
              </a:rPr>
              <a:t>Input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8459266" y="3147590"/>
            <a:ext cx="1694518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278" dirty="0">
                <a:solidFill>
                  <a:srgbClr val="FEFFFE"/>
                </a:solidFill>
                <a:latin typeface="Calibri"/>
                <a:cs typeface="Calibri"/>
              </a:rPr>
              <a:t>Weights: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10378422" y="3147590"/>
            <a:ext cx="761206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322" dirty="0">
                <a:solidFill>
                  <a:srgbClr val="FEFFFE"/>
                </a:solidFill>
                <a:latin typeface="Calibri"/>
                <a:cs typeface="Calibri"/>
              </a:rPr>
              <a:t>The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1364254" y="3147590"/>
            <a:ext cx="875386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281" dirty="0">
                <a:solidFill>
                  <a:srgbClr val="FEFFFE"/>
                </a:solidFill>
                <a:latin typeface="Calibri"/>
                <a:cs typeface="Calibri"/>
              </a:rPr>
              <a:t>user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2464271" y="3147590"/>
            <a:ext cx="2175511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351" dirty="0">
                <a:solidFill>
                  <a:srgbClr val="FEFFFE"/>
                </a:solidFill>
                <a:latin typeface="Calibri"/>
                <a:cs typeface="Calibri"/>
              </a:rPr>
              <a:t>inputs  the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4864408" y="3147590"/>
            <a:ext cx="1367017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344" dirty="0">
                <a:solidFill>
                  <a:srgbClr val="FEFFFE"/>
                </a:solidFill>
                <a:latin typeface="Calibri"/>
                <a:cs typeface="Calibri"/>
              </a:rPr>
              <a:t>weight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6456056" y="3147590"/>
            <a:ext cx="435162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181" dirty="0">
                <a:solidFill>
                  <a:srgbClr val="FEFFFE"/>
                </a:solidFill>
                <a:latin typeface="Calibri"/>
                <a:cs typeface="Calibri"/>
              </a:rPr>
              <a:t>of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7115840" y="3147590"/>
            <a:ext cx="965349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341" dirty="0">
                <a:solidFill>
                  <a:srgbClr val="FEFFFE"/>
                </a:solidFill>
                <a:latin typeface="Calibri"/>
                <a:cs typeface="Calibri"/>
              </a:rPr>
              <a:t>each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415127" y="3585740"/>
            <a:ext cx="12666131" cy="1268888"/>
          </a:xfrm>
          <a:prstGeom prst="rect">
            <a:avLst/>
          </a:prstGeom>
        </p:spPr>
        <p:txBody>
          <a:bodyPr wrap="square" lIns="0" tIns="19812" rIns="0" bIns="0" rtlCol="0">
            <a:noAutofit/>
          </a:bodyPr>
          <a:lstStyle/>
          <a:p>
            <a:pPr marL="12700" marR="55078">
              <a:lnSpc>
                <a:spcPts val="3120"/>
              </a:lnSpc>
            </a:pPr>
            <a:r>
              <a:rPr sz="2900" spc="279" dirty="0">
                <a:solidFill>
                  <a:srgbClr val="FEFFFE"/>
                </a:solidFill>
                <a:latin typeface="Calibri"/>
                <a:cs typeface="Calibri"/>
              </a:rPr>
              <a:t>component (how much each part contributes to the ﬁnal grade).</a:t>
            </a:r>
            <a:endParaRPr sz="2900">
              <a:latin typeface="Calibri"/>
              <a:cs typeface="Calibri"/>
            </a:endParaRPr>
          </a:p>
          <a:p>
            <a:pPr marL="12700">
              <a:lnSpc>
                <a:spcPts val="3450"/>
              </a:lnSpc>
              <a:spcBef>
                <a:spcPts val="16"/>
              </a:spcBef>
            </a:pPr>
            <a:r>
              <a:rPr sz="2900" spc="281" dirty="0">
                <a:solidFill>
                  <a:srgbClr val="FEFFFE"/>
                </a:solidFill>
                <a:latin typeface="Calibri"/>
                <a:cs typeface="Calibri"/>
              </a:rPr>
              <a:t>Step 3:  Calculate Final Grade:  The program computes the weighted</a:t>
            </a:r>
            <a:endParaRPr sz="2900">
              <a:latin typeface="Calibri"/>
              <a:cs typeface="Calibri"/>
            </a:endParaRPr>
          </a:p>
          <a:p>
            <a:pPr marL="12700" marR="55078">
              <a:lnSpc>
                <a:spcPts val="3420"/>
              </a:lnSpc>
            </a:pPr>
            <a:r>
              <a:rPr sz="2900" spc="275" dirty="0">
                <a:solidFill>
                  <a:srgbClr val="FEFFFE"/>
                </a:solidFill>
                <a:latin typeface="Calibri"/>
                <a:cs typeface="Calibri"/>
              </a:rPr>
              <a:t>average using the grades and their weights.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5415127" y="4909715"/>
            <a:ext cx="919084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328" dirty="0">
                <a:solidFill>
                  <a:srgbClr val="FEFFFE"/>
                </a:solidFill>
                <a:latin typeface="Calibri"/>
                <a:cs typeface="Calibri"/>
              </a:rPr>
              <a:t>Step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537613" y="4909715"/>
            <a:ext cx="403213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145" dirty="0">
                <a:solidFill>
                  <a:srgbClr val="FEFFFE"/>
                </a:solidFill>
                <a:latin typeface="Calibri"/>
                <a:cs typeface="Calibri"/>
              </a:rPr>
              <a:t>4: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144241" y="4909715"/>
            <a:ext cx="1506893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284" dirty="0">
                <a:solidFill>
                  <a:srgbClr val="FEFFFE"/>
                </a:solidFill>
                <a:latin typeface="Calibri"/>
                <a:cs typeface="Calibri"/>
              </a:rPr>
              <a:t>Output: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854549" y="4909715"/>
            <a:ext cx="761207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322" dirty="0">
                <a:solidFill>
                  <a:srgbClr val="FEFFFE"/>
                </a:solidFill>
                <a:latin typeface="Calibri"/>
                <a:cs typeface="Calibri"/>
              </a:rPr>
              <a:t>The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819159" y="4909715"/>
            <a:ext cx="1689760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352" dirty="0">
                <a:solidFill>
                  <a:srgbClr val="FEFFFE"/>
                </a:solidFill>
                <a:latin typeface="Calibri"/>
                <a:cs typeface="Calibri"/>
              </a:rPr>
              <a:t>program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712307" y="4909715"/>
            <a:ext cx="1543984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266" dirty="0">
                <a:solidFill>
                  <a:srgbClr val="FEFFFE"/>
                </a:solidFill>
                <a:latin typeface="Calibri"/>
                <a:cs typeface="Calibri"/>
              </a:rPr>
              <a:t>displays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459699" y="4909715"/>
            <a:ext cx="699522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310" dirty="0">
                <a:solidFill>
                  <a:srgbClr val="FEFFFE"/>
                </a:solidFill>
                <a:latin typeface="Calibri"/>
                <a:cs typeface="Calibri"/>
              </a:rPr>
              <a:t>the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4362557" y="4909715"/>
            <a:ext cx="867719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264" dirty="0">
                <a:solidFill>
                  <a:srgbClr val="FEFFFE"/>
                </a:solidFill>
                <a:latin typeface="Calibri"/>
                <a:cs typeface="Calibri"/>
              </a:rPr>
              <a:t>ﬁnal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5433691" y="4909715"/>
            <a:ext cx="1149295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330" dirty="0">
                <a:solidFill>
                  <a:srgbClr val="FEFFFE"/>
                </a:solidFill>
                <a:latin typeface="Calibri"/>
                <a:cs typeface="Calibri"/>
              </a:rPr>
              <a:t>grade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6786384" y="4909715"/>
            <a:ext cx="794257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385" dirty="0">
                <a:solidFill>
                  <a:srgbClr val="FEFFFE"/>
                </a:solidFill>
                <a:latin typeface="Calibri"/>
                <a:cs typeface="Calibri"/>
              </a:rPr>
              <a:t>and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7784039" y="4909715"/>
            <a:ext cx="297119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304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15127" y="5347865"/>
            <a:ext cx="12087304" cy="2145188"/>
          </a:xfrm>
          <a:prstGeom prst="rect">
            <a:avLst/>
          </a:prstGeom>
        </p:spPr>
        <p:txBody>
          <a:bodyPr wrap="square" lIns="0" tIns="19812" rIns="0" bIns="0" rtlCol="0">
            <a:noAutofit/>
          </a:bodyPr>
          <a:lstStyle/>
          <a:p>
            <a:pPr marL="12700">
              <a:lnSpc>
                <a:spcPts val="3120"/>
              </a:lnSpc>
            </a:pPr>
            <a:r>
              <a:rPr sz="2900" spc="246" dirty="0">
                <a:solidFill>
                  <a:srgbClr val="FEFFFE"/>
                </a:solidFill>
                <a:latin typeface="Calibri"/>
                <a:cs typeface="Calibri"/>
              </a:rPr>
              <a:t>corresponding letter grade (A, B, C, etc.) based on a grading scale.</a:t>
            </a:r>
            <a:endParaRPr sz="2900">
              <a:latin typeface="Calibri"/>
              <a:cs typeface="Calibri"/>
            </a:endParaRPr>
          </a:p>
          <a:p>
            <a:pPr marL="12700" marR="55078">
              <a:lnSpc>
                <a:spcPts val="3450"/>
              </a:lnSpc>
              <a:spcBef>
                <a:spcPts val="16"/>
              </a:spcBef>
            </a:pPr>
            <a:r>
              <a:rPr sz="2900" spc="262" dirty="0">
                <a:solidFill>
                  <a:srgbClr val="FEFFFE"/>
                </a:solidFill>
                <a:latin typeface="Calibri"/>
                <a:cs typeface="Calibri"/>
              </a:rPr>
              <a:t>Assignments: 85% (Weight: 20%)</a:t>
            </a:r>
            <a:endParaRPr sz="2900">
              <a:latin typeface="Calibri"/>
              <a:cs typeface="Calibri"/>
            </a:endParaRPr>
          </a:p>
          <a:p>
            <a:pPr marL="12700" marR="55078">
              <a:lnSpc>
                <a:spcPts val="3450"/>
              </a:lnSpc>
            </a:pPr>
            <a:r>
              <a:rPr sz="2900" spc="193" dirty="0">
                <a:solidFill>
                  <a:srgbClr val="FEFFFE"/>
                </a:solidFill>
                <a:latin typeface="Calibri"/>
                <a:cs typeface="Calibri"/>
              </a:rPr>
              <a:t>Quizzes: 75%  (Weight: 20%)</a:t>
            </a:r>
            <a:endParaRPr sz="2900">
              <a:latin typeface="Calibri"/>
              <a:cs typeface="Calibri"/>
            </a:endParaRPr>
          </a:p>
          <a:p>
            <a:pPr marL="12700" marR="55078">
              <a:lnSpc>
                <a:spcPts val="3450"/>
              </a:lnSpc>
            </a:pPr>
            <a:r>
              <a:rPr sz="2900" spc="263" dirty="0">
                <a:solidFill>
                  <a:srgbClr val="FEFFFE"/>
                </a:solidFill>
                <a:latin typeface="Calibri"/>
                <a:cs typeface="Calibri"/>
              </a:rPr>
              <a:t>Midterm Exam: 80% (Weight: 20%)</a:t>
            </a:r>
            <a:endParaRPr sz="2900">
              <a:latin typeface="Calibri"/>
              <a:cs typeface="Calibri"/>
            </a:endParaRPr>
          </a:p>
          <a:p>
            <a:pPr marL="12700" marR="55078">
              <a:lnSpc>
                <a:spcPts val="3420"/>
              </a:lnSpc>
            </a:pPr>
            <a:r>
              <a:rPr sz="2900" spc="264" dirty="0">
                <a:solidFill>
                  <a:srgbClr val="FEFFFE"/>
                </a:solidFill>
                <a:latin typeface="Calibri"/>
                <a:cs typeface="Calibri"/>
              </a:rPr>
              <a:t>Final Exam: 90% (Weight: 40%)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15127" y="7548140"/>
            <a:ext cx="6682017" cy="1707043"/>
          </a:xfrm>
          <a:prstGeom prst="rect">
            <a:avLst/>
          </a:prstGeom>
        </p:spPr>
        <p:txBody>
          <a:bodyPr wrap="square" lIns="0" tIns="19812" rIns="0" bIns="0" rtlCol="0">
            <a:noAutofit/>
          </a:bodyPr>
          <a:lstStyle/>
          <a:p>
            <a:pPr marL="12700" marR="55078">
              <a:lnSpc>
                <a:spcPts val="3120"/>
              </a:lnSpc>
            </a:pPr>
            <a:r>
              <a:rPr sz="2900" spc="286" dirty="0">
                <a:solidFill>
                  <a:srgbClr val="FEFFFE"/>
                </a:solidFill>
                <a:latin typeface="Calibri"/>
                <a:cs typeface="Calibri"/>
              </a:rPr>
              <a:t>Final Grade Calculation:Final Grade</a:t>
            </a:r>
            <a:endParaRPr sz="2900">
              <a:latin typeface="Calibri"/>
              <a:cs typeface="Calibri"/>
            </a:endParaRPr>
          </a:p>
          <a:p>
            <a:pPr marL="12700" marR="55078">
              <a:lnSpc>
                <a:spcPts val="3450"/>
              </a:lnSpc>
              <a:spcBef>
                <a:spcPts val="16"/>
              </a:spcBef>
            </a:pPr>
            <a:r>
              <a:rPr sz="2900" spc="130" dirty="0">
                <a:solidFill>
                  <a:srgbClr val="FEFFFE"/>
                </a:solidFill>
                <a:latin typeface="Calibri"/>
                <a:cs typeface="Calibri"/>
              </a:rPr>
              <a:t>0.25) + (90 * 0.25)</a:t>
            </a:r>
            <a:endParaRPr sz="2900">
              <a:latin typeface="Calibri"/>
              <a:cs typeface="Calibri"/>
            </a:endParaRPr>
          </a:p>
          <a:p>
            <a:pPr marL="12700" marR="55078">
              <a:lnSpc>
                <a:spcPts val="3450"/>
              </a:lnSpc>
            </a:pPr>
            <a:r>
              <a:rPr sz="2900" spc="228" dirty="0">
                <a:solidFill>
                  <a:srgbClr val="FEFFFE"/>
                </a:solidFill>
                <a:latin typeface="Calibri"/>
                <a:cs typeface="Calibri"/>
              </a:rPr>
              <a:t>= 83% (Final Grade)</a:t>
            </a:r>
            <a:endParaRPr sz="2900">
              <a:latin typeface="Calibri"/>
              <a:cs typeface="Calibri"/>
            </a:endParaRPr>
          </a:p>
          <a:p>
            <a:pPr marL="12700">
              <a:lnSpc>
                <a:spcPts val="3420"/>
              </a:lnSpc>
            </a:pPr>
            <a:r>
              <a:rPr sz="2900" spc="248" dirty="0">
                <a:solidFill>
                  <a:srgbClr val="FEFFFE"/>
                </a:solidFill>
                <a:latin typeface="Calibri"/>
                <a:cs typeface="Calibri"/>
              </a:rPr>
              <a:t>Based on the result, the letter grade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100100" y="7548140"/>
            <a:ext cx="5703435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93" dirty="0">
                <a:solidFill>
                  <a:srgbClr val="FEFFFE"/>
                </a:solidFill>
                <a:latin typeface="Calibri"/>
                <a:cs typeface="Calibri"/>
              </a:rPr>
              <a:t>= (85  *  0.30)  + (75  *  0.20)  + (80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7858999" y="7548140"/>
            <a:ext cx="222213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-332" dirty="0">
                <a:solidFill>
                  <a:srgbClr val="FEFFFE"/>
                </a:solidFill>
                <a:latin typeface="Calibri"/>
                <a:cs typeface="Calibri"/>
              </a:rPr>
              <a:t>*</a:t>
            </a:r>
            <a:endParaRPr sz="2900">
              <a:latin typeface="Calibri"/>
              <a:cs typeface="Calibri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12112851" y="8862595"/>
            <a:ext cx="2240123" cy="392588"/>
          </a:xfrm>
          <a:prstGeom prst="rect">
            <a:avLst/>
          </a:prstGeom>
        </p:spPr>
        <p:txBody>
          <a:bodyPr wrap="square" lIns="0" tIns="19621" rIns="0" bIns="0" rtlCol="0">
            <a:noAutofit/>
          </a:bodyPr>
          <a:lstStyle/>
          <a:p>
            <a:pPr marL="12700">
              <a:lnSpc>
                <a:spcPts val="3090"/>
              </a:lnSpc>
            </a:pPr>
            <a:r>
              <a:rPr sz="2900" spc="276" dirty="0">
                <a:solidFill>
                  <a:srgbClr val="FEFFFE"/>
                </a:solidFill>
                <a:latin typeface="Calibri"/>
                <a:cs typeface="Calibri"/>
              </a:rPr>
              <a:t>would be B.</a:t>
            </a:r>
            <a:endParaRPr sz="29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object 3">
            <a:extLst>
              <a:ext uri="{FF2B5EF4-FFF2-40B4-BE49-F238E27FC236}">
                <a16:creationId xmlns:a16="http://schemas.microsoft.com/office/drawing/2014/main" id="{FCFA710D-22E8-FF11-11D3-1FBA01DC5EEB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-523508" y="22504"/>
            <a:ext cx="18824208" cy="1061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086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object 40"/>
          <p:cNvSpPr/>
          <p:nvPr/>
        </p:nvSpPr>
        <p:spPr>
          <a:xfrm>
            <a:off x="0" y="0"/>
            <a:ext cx="18298922" cy="1029919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5451106" y="2049183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142875" y="71437"/>
                </a:moveTo>
                <a:lnTo>
                  <a:pt x="142875" y="66751"/>
                </a:lnTo>
                <a:lnTo>
                  <a:pt x="142417" y="62102"/>
                </a:lnTo>
                <a:lnTo>
                  <a:pt x="141503" y="57505"/>
                </a:lnTo>
                <a:lnTo>
                  <a:pt x="140588" y="52908"/>
                </a:lnTo>
                <a:lnTo>
                  <a:pt x="139230" y="48437"/>
                </a:lnTo>
                <a:lnTo>
                  <a:pt x="137439" y="44107"/>
                </a:lnTo>
                <a:lnTo>
                  <a:pt x="135636" y="39776"/>
                </a:lnTo>
                <a:lnTo>
                  <a:pt x="133438" y="35648"/>
                </a:lnTo>
                <a:lnTo>
                  <a:pt x="130835" y="31750"/>
                </a:lnTo>
                <a:lnTo>
                  <a:pt x="128231" y="27851"/>
                </a:lnTo>
                <a:lnTo>
                  <a:pt x="125260" y="24244"/>
                </a:lnTo>
                <a:lnTo>
                  <a:pt x="121945" y="20929"/>
                </a:lnTo>
                <a:lnTo>
                  <a:pt x="118630" y="17614"/>
                </a:lnTo>
                <a:lnTo>
                  <a:pt x="115023" y="14643"/>
                </a:lnTo>
                <a:lnTo>
                  <a:pt x="111125" y="12039"/>
                </a:lnTo>
                <a:lnTo>
                  <a:pt x="107226" y="9436"/>
                </a:lnTo>
                <a:lnTo>
                  <a:pt x="103098" y="7238"/>
                </a:lnTo>
                <a:lnTo>
                  <a:pt x="98767" y="5435"/>
                </a:lnTo>
                <a:lnTo>
                  <a:pt x="94437" y="3644"/>
                </a:lnTo>
                <a:lnTo>
                  <a:pt x="89966" y="2285"/>
                </a:lnTo>
                <a:lnTo>
                  <a:pt x="85369" y="1384"/>
                </a:lnTo>
                <a:lnTo>
                  <a:pt x="80772" y="457"/>
                </a:lnTo>
                <a:lnTo>
                  <a:pt x="76123" y="0"/>
                </a:lnTo>
                <a:lnTo>
                  <a:pt x="66751" y="0"/>
                </a:lnTo>
                <a:lnTo>
                  <a:pt x="62102" y="457"/>
                </a:lnTo>
                <a:lnTo>
                  <a:pt x="57492" y="1384"/>
                </a:lnTo>
                <a:lnTo>
                  <a:pt x="52895" y="2285"/>
                </a:lnTo>
                <a:lnTo>
                  <a:pt x="48425" y="3644"/>
                </a:lnTo>
                <a:lnTo>
                  <a:pt x="44094" y="5435"/>
                </a:lnTo>
                <a:lnTo>
                  <a:pt x="39763" y="7238"/>
                </a:lnTo>
                <a:lnTo>
                  <a:pt x="35648" y="9436"/>
                </a:lnTo>
                <a:lnTo>
                  <a:pt x="31750" y="12039"/>
                </a:lnTo>
                <a:lnTo>
                  <a:pt x="27851" y="14643"/>
                </a:lnTo>
                <a:lnTo>
                  <a:pt x="24244" y="17614"/>
                </a:lnTo>
                <a:lnTo>
                  <a:pt x="20916" y="20929"/>
                </a:lnTo>
                <a:lnTo>
                  <a:pt x="17602" y="24244"/>
                </a:lnTo>
                <a:lnTo>
                  <a:pt x="14643" y="27851"/>
                </a:lnTo>
                <a:lnTo>
                  <a:pt x="12039" y="31750"/>
                </a:lnTo>
                <a:lnTo>
                  <a:pt x="9436" y="35648"/>
                </a:lnTo>
                <a:lnTo>
                  <a:pt x="7226" y="39776"/>
                </a:lnTo>
                <a:lnTo>
                  <a:pt x="5435" y="44107"/>
                </a:lnTo>
                <a:lnTo>
                  <a:pt x="3644" y="48437"/>
                </a:lnTo>
                <a:lnTo>
                  <a:pt x="2286" y="52908"/>
                </a:lnTo>
                <a:lnTo>
                  <a:pt x="1371" y="57505"/>
                </a:lnTo>
                <a:lnTo>
                  <a:pt x="457" y="62102"/>
                </a:lnTo>
                <a:lnTo>
                  <a:pt x="0" y="66751"/>
                </a:lnTo>
                <a:lnTo>
                  <a:pt x="0" y="76136"/>
                </a:lnTo>
                <a:lnTo>
                  <a:pt x="457" y="80784"/>
                </a:lnTo>
                <a:lnTo>
                  <a:pt x="1371" y="85382"/>
                </a:lnTo>
                <a:lnTo>
                  <a:pt x="2286" y="89979"/>
                </a:lnTo>
                <a:lnTo>
                  <a:pt x="3644" y="94449"/>
                </a:lnTo>
                <a:lnTo>
                  <a:pt x="5435" y="98780"/>
                </a:lnTo>
                <a:lnTo>
                  <a:pt x="7226" y="103111"/>
                </a:lnTo>
                <a:lnTo>
                  <a:pt x="9436" y="107226"/>
                </a:lnTo>
                <a:lnTo>
                  <a:pt x="12039" y="111125"/>
                </a:lnTo>
                <a:lnTo>
                  <a:pt x="14643" y="115036"/>
                </a:lnTo>
                <a:lnTo>
                  <a:pt x="17602" y="118643"/>
                </a:lnTo>
                <a:lnTo>
                  <a:pt x="20916" y="121958"/>
                </a:lnTo>
                <a:lnTo>
                  <a:pt x="24244" y="125272"/>
                </a:lnTo>
                <a:lnTo>
                  <a:pt x="27851" y="128231"/>
                </a:lnTo>
                <a:lnTo>
                  <a:pt x="31750" y="130835"/>
                </a:lnTo>
                <a:lnTo>
                  <a:pt x="35648" y="133451"/>
                </a:lnTo>
                <a:lnTo>
                  <a:pt x="39763" y="135648"/>
                </a:lnTo>
                <a:lnTo>
                  <a:pt x="44094" y="137439"/>
                </a:lnTo>
                <a:lnTo>
                  <a:pt x="48425" y="139242"/>
                </a:lnTo>
                <a:lnTo>
                  <a:pt x="52895" y="140588"/>
                </a:lnTo>
                <a:lnTo>
                  <a:pt x="57492" y="141503"/>
                </a:lnTo>
                <a:lnTo>
                  <a:pt x="62102" y="142417"/>
                </a:lnTo>
                <a:lnTo>
                  <a:pt x="66751" y="142875"/>
                </a:lnTo>
                <a:lnTo>
                  <a:pt x="76123" y="142875"/>
                </a:lnTo>
                <a:lnTo>
                  <a:pt x="80772" y="142417"/>
                </a:lnTo>
                <a:lnTo>
                  <a:pt x="85369" y="141503"/>
                </a:lnTo>
                <a:lnTo>
                  <a:pt x="89966" y="140588"/>
                </a:lnTo>
                <a:lnTo>
                  <a:pt x="94437" y="139242"/>
                </a:lnTo>
                <a:lnTo>
                  <a:pt x="98767" y="137439"/>
                </a:lnTo>
                <a:lnTo>
                  <a:pt x="103098" y="135648"/>
                </a:lnTo>
                <a:lnTo>
                  <a:pt x="107226" y="133451"/>
                </a:lnTo>
                <a:lnTo>
                  <a:pt x="111125" y="130835"/>
                </a:lnTo>
                <a:lnTo>
                  <a:pt x="115023" y="128231"/>
                </a:lnTo>
                <a:lnTo>
                  <a:pt x="118630" y="125272"/>
                </a:lnTo>
                <a:lnTo>
                  <a:pt x="121945" y="121958"/>
                </a:lnTo>
                <a:lnTo>
                  <a:pt x="125260" y="118643"/>
                </a:lnTo>
                <a:lnTo>
                  <a:pt x="128231" y="115036"/>
                </a:lnTo>
                <a:lnTo>
                  <a:pt x="130835" y="111125"/>
                </a:lnTo>
                <a:lnTo>
                  <a:pt x="133438" y="107226"/>
                </a:lnTo>
                <a:lnTo>
                  <a:pt x="135636" y="103111"/>
                </a:lnTo>
                <a:lnTo>
                  <a:pt x="137439" y="98780"/>
                </a:lnTo>
                <a:lnTo>
                  <a:pt x="139230" y="94449"/>
                </a:lnTo>
                <a:lnTo>
                  <a:pt x="140588" y="89979"/>
                </a:lnTo>
                <a:lnTo>
                  <a:pt x="141503" y="85382"/>
                </a:lnTo>
                <a:lnTo>
                  <a:pt x="142417" y="80784"/>
                </a:lnTo>
                <a:lnTo>
                  <a:pt x="142875" y="76136"/>
                </a:lnTo>
                <a:lnTo>
                  <a:pt x="142875" y="71437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5451106" y="3601758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142875" y="71437"/>
                </a:moveTo>
                <a:lnTo>
                  <a:pt x="142875" y="66751"/>
                </a:lnTo>
                <a:lnTo>
                  <a:pt x="142417" y="62102"/>
                </a:lnTo>
                <a:lnTo>
                  <a:pt x="141503" y="57505"/>
                </a:lnTo>
                <a:lnTo>
                  <a:pt x="140588" y="52908"/>
                </a:lnTo>
                <a:lnTo>
                  <a:pt x="139230" y="48437"/>
                </a:lnTo>
                <a:lnTo>
                  <a:pt x="137439" y="44107"/>
                </a:lnTo>
                <a:lnTo>
                  <a:pt x="135636" y="39776"/>
                </a:lnTo>
                <a:lnTo>
                  <a:pt x="133438" y="35648"/>
                </a:lnTo>
                <a:lnTo>
                  <a:pt x="130835" y="31750"/>
                </a:lnTo>
                <a:lnTo>
                  <a:pt x="128231" y="27851"/>
                </a:lnTo>
                <a:lnTo>
                  <a:pt x="125260" y="24244"/>
                </a:lnTo>
                <a:lnTo>
                  <a:pt x="121945" y="20929"/>
                </a:lnTo>
                <a:lnTo>
                  <a:pt x="118630" y="17614"/>
                </a:lnTo>
                <a:lnTo>
                  <a:pt x="115023" y="14643"/>
                </a:lnTo>
                <a:lnTo>
                  <a:pt x="111125" y="12039"/>
                </a:lnTo>
                <a:lnTo>
                  <a:pt x="107226" y="9436"/>
                </a:lnTo>
                <a:lnTo>
                  <a:pt x="103098" y="7238"/>
                </a:lnTo>
                <a:lnTo>
                  <a:pt x="98767" y="5435"/>
                </a:lnTo>
                <a:lnTo>
                  <a:pt x="94437" y="3644"/>
                </a:lnTo>
                <a:lnTo>
                  <a:pt x="89966" y="2285"/>
                </a:lnTo>
                <a:lnTo>
                  <a:pt x="85369" y="1384"/>
                </a:lnTo>
                <a:lnTo>
                  <a:pt x="80772" y="457"/>
                </a:lnTo>
                <a:lnTo>
                  <a:pt x="76123" y="0"/>
                </a:lnTo>
                <a:lnTo>
                  <a:pt x="66751" y="0"/>
                </a:lnTo>
                <a:lnTo>
                  <a:pt x="62102" y="457"/>
                </a:lnTo>
                <a:lnTo>
                  <a:pt x="57492" y="1384"/>
                </a:lnTo>
                <a:lnTo>
                  <a:pt x="52895" y="2285"/>
                </a:lnTo>
                <a:lnTo>
                  <a:pt x="48425" y="3644"/>
                </a:lnTo>
                <a:lnTo>
                  <a:pt x="44094" y="5435"/>
                </a:lnTo>
                <a:lnTo>
                  <a:pt x="39763" y="7238"/>
                </a:lnTo>
                <a:lnTo>
                  <a:pt x="35648" y="9436"/>
                </a:lnTo>
                <a:lnTo>
                  <a:pt x="31750" y="12039"/>
                </a:lnTo>
                <a:lnTo>
                  <a:pt x="27851" y="14643"/>
                </a:lnTo>
                <a:lnTo>
                  <a:pt x="24244" y="17614"/>
                </a:lnTo>
                <a:lnTo>
                  <a:pt x="20916" y="20929"/>
                </a:lnTo>
                <a:lnTo>
                  <a:pt x="17602" y="24244"/>
                </a:lnTo>
                <a:lnTo>
                  <a:pt x="14643" y="27851"/>
                </a:lnTo>
                <a:lnTo>
                  <a:pt x="12039" y="31750"/>
                </a:lnTo>
                <a:lnTo>
                  <a:pt x="9436" y="35648"/>
                </a:lnTo>
                <a:lnTo>
                  <a:pt x="7226" y="39776"/>
                </a:lnTo>
                <a:lnTo>
                  <a:pt x="5435" y="44107"/>
                </a:lnTo>
                <a:lnTo>
                  <a:pt x="3644" y="48437"/>
                </a:lnTo>
                <a:lnTo>
                  <a:pt x="2286" y="52908"/>
                </a:lnTo>
                <a:lnTo>
                  <a:pt x="1371" y="57505"/>
                </a:lnTo>
                <a:lnTo>
                  <a:pt x="457" y="62102"/>
                </a:lnTo>
                <a:lnTo>
                  <a:pt x="0" y="66751"/>
                </a:lnTo>
                <a:lnTo>
                  <a:pt x="0" y="76136"/>
                </a:lnTo>
                <a:lnTo>
                  <a:pt x="457" y="80784"/>
                </a:lnTo>
                <a:lnTo>
                  <a:pt x="1371" y="85382"/>
                </a:lnTo>
                <a:lnTo>
                  <a:pt x="2286" y="89979"/>
                </a:lnTo>
                <a:lnTo>
                  <a:pt x="3644" y="94449"/>
                </a:lnTo>
                <a:lnTo>
                  <a:pt x="5435" y="98780"/>
                </a:lnTo>
                <a:lnTo>
                  <a:pt x="7226" y="103111"/>
                </a:lnTo>
                <a:lnTo>
                  <a:pt x="9436" y="107226"/>
                </a:lnTo>
                <a:lnTo>
                  <a:pt x="12039" y="111125"/>
                </a:lnTo>
                <a:lnTo>
                  <a:pt x="14643" y="115023"/>
                </a:lnTo>
                <a:lnTo>
                  <a:pt x="17602" y="118643"/>
                </a:lnTo>
                <a:lnTo>
                  <a:pt x="20916" y="121958"/>
                </a:lnTo>
                <a:lnTo>
                  <a:pt x="24244" y="125272"/>
                </a:lnTo>
                <a:lnTo>
                  <a:pt x="27851" y="128231"/>
                </a:lnTo>
                <a:lnTo>
                  <a:pt x="31750" y="130835"/>
                </a:lnTo>
                <a:lnTo>
                  <a:pt x="35648" y="133451"/>
                </a:lnTo>
                <a:lnTo>
                  <a:pt x="39763" y="135648"/>
                </a:lnTo>
                <a:lnTo>
                  <a:pt x="44094" y="137439"/>
                </a:lnTo>
                <a:lnTo>
                  <a:pt x="48425" y="139242"/>
                </a:lnTo>
                <a:lnTo>
                  <a:pt x="52895" y="140588"/>
                </a:lnTo>
                <a:lnTo>
                  <a:pt x="57492" y="141503"/>
                </a:lnTo>
                <a:lnTo>
                  <a:pt x="62102" y="142417"/>
                </a:lnTo>
                <a:lnTo>
                  <a:pt x="66751" y="142875"/>
                </a:lnTo>
                <a:lnTo>
                  <a:pt x="76123" y="142875"/>
                </a:lnTo>
                <a:lnTo>
                  <a:pt x="80772" y="142417"/>
                </a:lnTo>
                <a:lnTo>
                  <a:pt x="85369" y="141503"/>
                </a:lnTo>
                <a:lnTo>
                  <a:pt x="89966" y="140588"/>
                </a:lnTo>
                <a:lnTo>
                  <a:pt x="94437" y="139242"/>
                </a:lnTo>
                <a:lnTo>
                  <a:pt x="98767" y="137439"/>
                </a:lnTo>
                <a:lnTo>
                  <a:pt x="103098" y="135648"/>
                </a:lnTo>
                <a:lnTo>
                  <a:pt x="107226" y="133451"/>
                </a:lnTo>
                <a:lnTo>
                  <a:pt x="111125" y="130835"/>
                </a:lnTo>
                <a:lnTo>
                  <a:pt x="115023" y="128231"/>
                </a:lnTo>
                <a:lnTo>
                  <a:pt x="118630" y="125272"/>
                </a:lnTo>
                <a:lnTo>
                  <a:pt x="121945" y="121958"/>
                </a:lnTo>
                <a:lnTo>
                  <a:pt x="125260" y="118643"/>
                </a:lnTo>
                <a:lnTo>
                  <a:pt x="128231" y="115023"/>
                </a:lnTo>
                <a:lnTo>
                  <a:pt x="130835" y="111125"/>
                </a:lnTo>
                <a:lnTo>
                  <a:pt x="133438" y="107226"/>
                </a:lnTo>
                <a:lnTo>
                  <a:pt x="135636" y="103111"/>
                </a:lnTo>
                <a:lnTo>
                  <a:pt x="137439" y="98780"/>
                </a:lnTo>
                <a:lnTo>
                  <a:pt x="139230" y="94449"/>
                </a:lnTo>
                <a:lnTo>
                  <a:pt x="140588" y="89979"/>
                </a:lnTo>
                <a:lnTo>
                  <a:pt x="141503" y="85382"/>
                </a:lnTo>
                <a:lnTo>
                  <a:pt x="142417" y="80784"/>
                </a:lnTo>
                <a:lnTo>
                  <a:pt x="142875" y="76136"/>
                </a:lnTo>
                <a:lnTo>
                  <a:pt x="142875" y="71437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5451106" y="5163858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142875" y="71437"/>
                </a:moveTo>
                <a:lnTo>
                  <a:pt x="142875" y="66751"/>
                </a:lnTo>
                <a:lnTo>
                  <a:pt x="142417" y="62102"/>
                </a:lnTo>
                <a:lnTo>
                  <a:pt x="141503" y="57505"/>
                </a:lnTo>
                <a:lnTo>
                  <a:pt x="140588" y="52908"/>
                </a:lnTo>
                <a:lnTo>
                  <a:pt x="139230" y="48437"/>
                </a:lnTo>
                <a:lnTo>
                  <a:pt x="137439" y="44107"/>
                </a:lnTo>
                <a:lnTo>
                  <a:pt x="135636" y="39776"/>
                </a:lnTo>
                <a:lnTo>
                  <a:pt x="133438" y="35648"/>
                </a:lnTo>
                <a:lnTo>
                  <a:pt x="130835" y="31750"/>
                </a:lnTo>
                <a:lnTo>
                  <a:pt x="128231" y="27851"/>
                </a:lnTo>
                <a:lnTo>
                  <a:pt x="125260" y="24244"/>
                </a:lnTo>
                <a:lnTo>
                  <a:pt x="121945" y="20929"/>
                </a:lnTo>
                <a:lnTo>
                  <a:pt x="118630" y="17614"/>
                </a:lnTo>
                <a:lnTo>
                  <a:pt x="115023" y="14643"/>
                </a:lnTo>
                <a:lnTo>
                  <a:pt x="111125" y="12039"/>
                </a:lnTo>
                <a:lnTo>
                  <a:pt x="107226" y="9436"/>
                </a:lnTo>
                <a:lnTo>
                  <a:pt x="103098" y="7238"/>
                </a:lnTo>
                <a:lnTo>
                  <a:pt x="98767" y="5435"/>
                </a:lnTo>
                <a:lnTo>
                  <a:pt x="94437" y="3644"/>
                </a:lnTo>
                <a:lnTo>
                  <a:pt x="89966" y="2286"/>
                </a:lnTo>
                <a:lnTo>
                  <a:pt x="85369" y="1384"/>
                </a:lnTo>
                <a:lnTo>
                  <a:pt x="80772" y="457"/>
                </a:lnTo>
                <a:lnTo>
                  <a:pt x="76123" y="0"/>
                </a:lnTo>
                <a:lnTo>
                  <a:pt x="66751" y="0"/>
                </a:lnTo>
                <a:lnTo>
                  <a:pt x="62102" y="457"/>
                </a:lnTo>
                <a:lnTo>
                  <a:pt x="57492" y="1384"/>
                </a:lnTo>
                <a:lnTo>
                  <a:pt x="52895" y="2286"/>
                </a:lnTo>
                <a:lnTo>
                  <a:pt x="48425" y="3644"/>
                </a:lnTo>
                <a:lnTo>
                  <a:pt x="44094" y="5435"/>
                </a:lnTo>
                <a:lnTo>
                  <a:pt x="39763" y="7238"/>
                </a:lnTo>
                <a:lnTo>
                  <a:pt x="35648" y="9436"/>
                </a:lnTo>
                <a:lnTo>
                  <a:pt x="31750" y="12039"/>
                </a:lnTo>
                <a:lnTo>
                  <a:pt x="27851" y="14643"/>
                </a:lnTo>
                <a:lnTo>
                  <a:pt x="24244" y="17614"/>
                </a:lnTo>
                <a:lnTo>
                  <a:pt x="20916" y="20929"/>
                </a:lnTo>
                <a:lnTo>
                  <a:pt x="17602" y="24244"/>
                </a:lnTo>
                <a:lnTo>
                  <a:pt x="14643" y="27851"/>
                </a:lnTo>
                <a:lnTo>
                  <a:pt x="12039" y="31750"/>
                </a:lnTo>
                <a:lnTo>
                  <a:pt x="9436" y="35648"/>
                </a:lnTo>
                <a:lnTo>
                  <a:pt x="7226" y="39776"/>
                </a:lnTo>
                <a:lnTo>
                  <a:pt x="5435" y="44107"/>
                </a:lnTo>
                <a:lnTo>
                  <a:pt x="3644" y="48437"/>
                </a:lnTo>
                <a:lnTo>
                  <a:pt x="2286" y="52908"/>
                </a:lnTo>
                <a:lnTo>
                  <a:pt x="1371" y="57505"/>
                </a:lnTo>
                <a:lnTo>
                  <a:pt x="457" y="62102"/>
                </a:lnTo>
                <a:lnTo>
                  <a:pt x="0" y="66751"/>
                </a:lnTo>
                <a:lnTo>
                  <a:pt x="0" y="76136"/>
                </a:lnTo>
                <a:lnTo>
                  <a:pt x="457" y="80784"/>
                </a:lnTo>
                <a:lnTo>
                  <a:pt x="1371" y="85382"/>
                </a:lnTo>
                <a:lnTo>
                  <a:pt x="2286" y="89979"/>
                </a:lnTo>
                <a:lnTo>
                  <a:pt x="3644" y="94449"/>
                </a:lnTo>
                <a:lnTo>
                  <a:pt x="5435" y="98780"/>
                </a:lnTo>
                <a:lnTo>
                  <a:pt x="7226" y="103111"/>
                </a:lnTo>
                <a:lnTo>
                  <a:pt x="9436" y="107226"/>
                </a:lnTo>
                <a:lnTo>
                  <a:pt x="12039" y="111125"/>
                </a:lnTo>
                <a:lnTo>
                  <a:pt x="14643" y="115023"/>
                </a:lnTo>
                <a:lnTo>
                  <a:pt x="17602" y="118643"/>
                </a:lnTo>
                <a:lnTo>
                  <a:pt x="20916" y="121958"/>
                </a:lnTo>
                <a:lnTo>
                  <a:pt x="24244" y="125272"/>
                </a:lnTo>
                <a:lnTo>
                  <a:pt x="27851" y="128231"/>
                </a:lnTo>
                <a:lnTo>
                  <a:pt x="31750" y="130835"/>
                </a:lnTo>
                <a:lnTo>
                  <a:pt x="35648" y="133438"/>
                </a:lnTo>
                <a:lnTo>
                  <a:pt x="39763" y="135648"/>
                </a:lnTo>
                <a:lnTo>
                  <a:pt x="44094" y="137439"/>
                </a:lnTo>
                <a:lnTo>
                  <a:pt x="48425" y="139242"/>
                </a:lnTo>
                <a:lnTo>
                  <a:pt x="52895" y="140588"/>
                </a:lnTo>
                <a:lnTo>
                  <a:pt x="57492" y="141503"/>
                </a:lnTo>
                <a:lnTo>
                  <a:pt x="62102" y="142417"/>
                </a:lnTo>
                <a:lnTo>
                  <a:pt x="66751" y="142875"/>
                </a:lnTo>
                <a:lnTo>
                  <a:pt x="76123" y="142875"/>
                </a:lnTo>
                <a:lnTo>
                  <a:pt x="80772" y="142417"/>
                </a:lnTo>
                <a:lnTo>
                  <a:pt x="85369" y="141503"/>
                </a:lnTo>
                <a:lnTo>
                  <a:pt x="89966" y="140588"/>
                </a:lnTo>
                <a:lnTo>
                  <a:pt x="94437" y="139242"/>
                </a:lnTo>
                <a:lnTo>
                  <a:pt x="98767" y="137439"/>
                </a:lnTo>
                <a:lnTo>
                  <a:pt x="103098" y="135648"/>
                </a:lnTo>
                <a:lnTo>
                  <a:pt x="107226" y="133451"/>
                </a:lnTo>
                <a:lnTo>
                  <a:pt x="111125" y="130835"/>
                </a:lnTo>
                <a:lnTo>
                  <a:pt x="115023" y="128231"/>
                </a:lnTo>
                <a:lnTo>
                  <a:pt x="118630" y="125272"/>
                </a:lnTo>
                <a:lnTo>
                  <a:pt x="121945" y="121958"/>
                </a:lnTo>
                <a:lnTo>
                  <a:pt x="125260" y="118643"/>
                </a:lnTo>
                <a:lnTo>
                  <a:pt x="128231" y="115023"/>
                </a:lnTo>
                <a:lnTo>
                  <a:pt x="130835" y="111125"/>
                </a:lnTo>
                <a:lnTo>
                  <a:pt x="133438" y="107226"/>
                </a:lnTo>
                <a:lnTo>
                  <a:pt x="135636" y="103111"/>
                </a:lnTo>
                <a:lnTo>
                  <a:pt x="137439" y="98780"/>
                </a:lnTo>
                <a:lnTo>
                  <a:pt x="139230" y="94449"/>
                </a:lnTo>
                <a:lnTo>
                  <a:pt x="140588" y="89979"/>
                </a:lnTo>
                <a:lnTo>
                  <a:pt x="141503" y="85382"/>
                </a:lnTo>
                <a:lnTo>
                  <a:pt x="142417" y="80784"/>
                </a:lnTo>
                <a:lnTo>
                  <a:pt x="142875" y="76136"/>
                </a:lnTo>
                <a:lnTo>
                  <a:pt x="142875" y="71437"/>
                </a:lnTo>
                <a:close/>
              </a:path>
            </a:pathLst>
          </a:custGeom>
          <a:solidFill>
            <a:srgbClr val="FEFFFE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968614" y="710692"/>
            <a:ext cx="5187632" cy="29844"/>
          </a:xfrm>
          <a:custGeom>
            <a:avLst/>
            <a:gdLst/>
            <a:ahLst/>
            <a:cxnLst/>
            <a:rect l="l" t="t" r="r" b="b"/>
            <a:pathLst>
              <a:path w="5187632" h="29844">
                <a:moveTo>
                  <a:pt x="0" y="29844"/>
                </a:moveTo>
                <a:lnTo>
                  <a:pt x="5187632" y="29844"/>
                </a:lnTo>
                <a:lnTo>
                  <a:pt x="5187632" y="0"/>
                </a:lnTo>
                <a:lnTo>
                  <a:pt x="0" y="0"/>
                </a:lnTo>
                <a:lnTo>
                  <a:pt x="0" y="29844"/>
                </a:lnTo>
                <a:close/>
              </a:path>
            </a:pathLst>
          </a:custGeom>
          <a:solidFill>
            <a:srgbClr val="FEAA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968614" y="710692"/>
            <a:ext cx="5187632" cy="29844"/>
          </a:xfrm>
          <a:custGeom>
            <a:avLst/>
            <a:gdLst/>
            <a:ahLst/>
            <a:cxnLst/>
            <a:rect l="l" t="t" r="r" b="b"/>
            <a:pathLst>
              <a:path w="5187632" h="29844">
                <a:moveTo>
                  <a:pt x="0" y="29844"/>
                </a:moveTo>
                <a:lnTo>
                  <a:pt x="5187632" y="29844"/>
                </a:lnTo>
                <a:lnTo>
                  <a:pt x="5187632" y="0"/>
                </a:lnTo>
                <a:lnTo>
                  <a:pt x="0" y="0"/>
                </a:lnTo>
                <a:lnTo>
                  <a:pt x="0" y="29844"/>
                </a:lnTo>
                <a:close/>
              </a:path>
            </a:pathLst>
          </a:custGeom>
          <a:solidFill>
            <a:srgbClr val="FEAA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9" name="object 39"/>
          <p:cNvSpPr txBox="1"/>
          <p:nvPr/>
        </p:nvSpPr>
        <p:spPr>
          <a:xfrm>
            <a:off x="1954974" y="1201491"/>
            <a:ext cx="3725391" cy="635190"/>
          </a:xfrm>
          <a:prstGeom prst="rect">
            <a:avLst/>
          </a:prstGeom>
        </p:spPr>
        <p:txBody>
          <a:bodyPr wrap="square" lIns="0" tIns="31750" rIns="0" bIns="0" rtlCol="0">
            <a:noAutofit/>
          </a:bodyPr>
          <a:lstStyle/>
          <a:p>
            <a:pPr marL="12700">
              <a:lnSpc>
                <a:spcPts val="5000"/>
              </a:lnSpc>
            </a:pPr>
            <a:r>
              <a:rPr sz="4800" b="1" spc="662" dirty="0">
                <a:solidFill>
                  <a:srgbClr val="FEAA3F"/>
                </a:solidFill>
                <a:latin typeface="Calibri"/>
                <a:cs typeface="Calibri"/>
              </a:rPr>
              <a:t>Conclusion</a:t>
            </a:r>
            <a:endParaRPr sz="4800">
              <a:latin typeface="Calibri"/>
              <a:cs typeface="Calibri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5780557" y="1902790"/>
            <a:ext cx="891563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377" dirty="0">
                <a:solidFill>
                  <a:srgbClr val="FEFFFE"/>
                </a:solidFill>
                <a:latin typeface="Calibri"/>
                <a:cs typeface="Calibri"/>
              </a:rPr>
              <a:t>The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6898127" y="1902790"/>
            <a:ext cx="1386426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346" dirty="0">
                <a:solidFill>
                  <a:srgbClr val="FEFFFE"/>
                </a:solidFill>
                <a:latin typeface="Calibri"/>
                <a:cs typeface="Calibri"/>
              </a:rPr>
              <a:t>Grade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8510561" y="1902790"/>
            <a:ext cx="2285386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328" dirty="0">
                <a:solidFill>
                  <a:srgbClr val="FEFFFE"/>
                </a:solidFill>
                <a:latin typeface="Calibri"/>
                <a:cs typeface="Calibri"/>
              </a:rPr>
              <a:t>Calculator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11021970" y="1902790"/>
            <a:ext cx="417432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225" dirty="0">
                <a:solidFill>
                  <a:srgbClr val="FEFFFE"/>
                </a:solidFill>
                <a:latin typeface="Calibri"/>
                <a:cs typeface="Calibri"/>
              </a:rPr>
              <a:t>is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34" name="object 34"/>
          <p:cNvSpPr txBox="1"/>
          <p:nvPr/>
        </p:nvSpPr>
        <p:spPr>
          <a:xfrm>
            <a:off x="11665419" y="1902790"/>
            <a:ext cx="637430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436" dirty="0">
                <a:solidFill>
                  <a:srgbClr val="FEFFFE"/>
                </a:solidFill>
                <a:latin typeface="Calibri"/>
                <a:cs typeface="Calibri"/>
              </a:rPr>
              <a:t>an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33" name="object 33"/>
          <p:cNvSpPr txBox="1"/>
          <p:nvPr/>
        </p:nvSpPr>
        <p:spPr>
          <a:xfrm>
            <a:off x="12528856" y="1902790"/>
            <a:ext cx="3131100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310" dirty="0">
                <a:solidFill>
                  <a:srgbClr val="FEFFFE"/>
                </a:solidFill>
                <a:latin typeface="Calibri"/>
                <a:cs typeface="Calibri"/>
              </a:rPr>
              <a:t>essential  tool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15885980" y="1902790"/>
            <a:ext cx="677179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200" dirty="0">
                <a:solidFill>
                  <a:srgbClr val="FEFFFE"/>
                </a:solidFill>
                <a:latin typeface="Calibri"/>
                <a:cs typeface="Calibri"/>
              </a:rPr>
              <a:t>for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16789183" y="1902790"/>
            <a:ext cx="1121922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398" dirty="0">
                <a:solidFill>
                  <a:srgbClr val="FEFFFE"/>
                </a:solidFill>
                <a:latin typeface="Calibri"/>
                <a:cs typeface="Calibri"/>
              </a:rPr>
              <a:t>both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5780557" y="2426665"/>
            <a:ext cx="3064173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447" dirty="0">
                <a:solidFill>
                  <a:srgbClr val="FEFFFE"/>
                </a:solidFill>
                <a:latin typeface="Calibri"/>
                <a:cs typeface="Calibri"/>
              </a:rPr>
              <a:t>students and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8978723" y="2426665"/>
            <a:ext cx="2416346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305" dirty="0">
                <a:solidFill>
                  <a:srgbClr val="FEFFFE"/>
                </a:solidFill>
                <a:latin typeface="Calibri"/>
                <a:cs typeface="Calibri"/>
              </a:rPr>
              <a:t>instructors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1529071" y="2426665"/>
            <a:ext cx="528517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256" dirty="0">
                <a:solidFill>
                  <a:srgbClr val="FEFFFE"/>
                </a:solidFill>
                <a:latin typeface="Calibri"/>
                <a:cs typeface="Calibri"/>
              </a:rPr>
              <a:t>to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2191585" y="2426665"/>
            <a:ext cx="2215812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397" dirty="0">
                <a:solidFill>
                  <a:srgbClr val="FEFFFE"/>
                </a:solidFill>
                <a:latin typeface="Calibri"/>
                <a:cs typeface="Calibri"/>
              </a:rPr>
              <a:t>automate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4541394" y="2426665"/>
            <a:ext cx="930460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463" dirty="0">
                <a:solidFill>
                  <a:srgbClr val="FEFFFE"/>
                </a:solidFill>
                <a:latin typeface="Calibri"/>
                <a:cs typeface="Calibri"/>
              </a:rPr>
              <a:t>and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15605848" y="2426665"/>
            <a:ext cx="2305272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314" dirty="0">
                <a:solidFill>
                  <a:srgbClr val="FEFFFE"/>
                </a:solidFill>
                <a:latin typeface="Calibri"/>
                <a:cs typeface="Calibri"/>
              </a:rPr>
              <a:t>accurately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5780557" y="2941015"/>
            <a:ext cx="5721805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342" dirty="0">
                <a:solidFill>
                  <a:srgbClr val="FEFFFE"/>
                </a:solidFill>
                <a:latin typeface="Calibri"/>
                <a:cs typeface="Calibri"/>
              </a:rPr>
              <a:t>calculate grades based on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11525332" y="2941015"/>
            <a:ext cx="4179243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286" dirty="0">
                <a:solidFill>
                  <a:srgbClr val="FEFFFE"/>
                </a:solidFill>
                <a:latin typeface="Calibri"/>
                <a:cs typeface="Calibri"/>
              </a:rPr>
              <a:t>predeﬁned criteria.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780557" y="3455365"/>
            <a:ext cx="2962462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431" dirty="0">
                <a:solidFill>
                  <a:srgbClr val="FEFFFE"/>
                </a:solidFill>
                <a:latin typeface="Calibri"/>
                <a:cs typeface="Calibri"/>
              </a:rPr>
              <a:t>The program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8829300" y="3455365"/>
            <a:ext cx="1295657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231" dirty="0">
                <a:solidFill>
                  <a:srgbClr val="FEFFFE"/>
                </a:solidFill>
                <a:latin typeface="Calibri"/>
                <a:cs typeface="Calibri"/>
              </a:rPr>
              <a:t>offers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0211259" y="3455365"/>
            <a:ext cx="2221414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268" dirty="0">
                <a:solidFill>
                  <a:srgbClr val="FEFFFE"/>
                </a:solidFill>
                <a:latin typeface="Calibri"/>
                <a:cs typeface="Calibri"/>
              </a:rPr>
              <a:t>efﬁciency,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2518988" y="3455365"/>
            <a:ext cx="2995479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294" dirty="0">
                <a:solidFill>
                  <a:srgbClr val="FEFFFE"/>
                </a:solidFill>
                <a:latin typeface="Calibri"/>
                <a:cs typeface="Calibri"/>
              </a:rPr>
              <a:t>transparency,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5600784" y="3455365"/>
            <a:ext cx="930460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463" dirty="0">
                <a:solidFill>
                  <a:srgbClr val="FEFFFE"/>
                </a:solidFill>
                <a:latin typeface="Calibri"/>
                <a:cs typeface="Calibri"/>
              </a:rPr>
              <a:t>and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6617538" y="3455365"/>
            <a:ext cx="1293494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227" dirty="0">
                <a:solidFill>
                  <a:srgbClr val="FEFFFE"/>
                </a:solidFill>
                <a:latin typeface="Calibri"/>
                <a:cs typeface="Calibri"/>
              </a:rPr>
              <a:t>error-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780557" y="3979240"/>
            <a:ext cx="926568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238" dirty="0">
                <a:solidFill>
                  <a:srgbClr val="FEFFFE"/>
                </a:solidFill>
                <a:latin typeface="Calibri"/>
                <a:cs typeface="Calibri"/>
              </a:rPr>
              <a:t>free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855528" y="3979240"/>
            <a:ext cx="5079222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309" dirty="0">
                <a:solidFill>
                  <a:srgbClr val="FEFFFE"/>
                </a:solidFill>
                <a:latin typeface="Calibri"/>
                <a:cs typeface="Calibri"/>
              </a:rPr>
              <a:t>calculations,  providing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2083151" y="3979240"/>
            <a:ext cx="1999715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372" dirty="0">
                <a:solidFill>
                  <a:srgbClr val="FEFFFE"/>
                </a:solidFill>
                <a:latin typeface="Calibri"/>
                <a:cs typeface="Calibri"/>
              </a:rPr>
              <a:t>students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4231274" y="3979240"/>
            <a:ext cx="3679756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372" dirty="0">
                <a:solidFill>
                  <a:srgbClr val="FEFFFE"/>
                </a:solidFill>
                <a:latin typeface="Calibri"/>
                <a:cs typeface="Calibri"/>
              </a:rPr>
              <a:t>with  immediate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780557" y="4493590"/>
            <a:ext cx="6141037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359" dirty="0">
                <a:solidFill>
                  <a:srgbClr val="FEFFFE"/>
                </a:solidFill>
                <a:latin typeface="Calibri"/>
                <a:cs typeface="Calibri"/>
              </a:rPr>
              <a:t>feedback on their academic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944566" y="4493590"/>
            <a:ext cx="2998936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337" dirty="0">
                <a:solidFill>
                  <a:srgbClr val="FEFFFE"/>
                </a:solidFill>
                <a:latin typeface="Calibri"/>
                <a:cs typeface="Calibri"/>
              </a:rPr>
              <a:t>performance.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780557" y="5017465"/>
            <a:ext cx="957682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307" dirty="0">
                <a:solidFill>
                  <a:srgbClr val="FEFFFE"/>
                </a:solidFill>
                <a:latin typeface="Calibri"/>
                <a:cs typeface="Calibri"/>
              </a:rPr>
              <a:t>This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023703" y="5017465"/>
            <a:ext cx="898043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379" dirty="0">
                <a:solidFill>
                  <a:srgbClr val="FEFFFE"/>
                </a:solidFill>
                <a:latin typeface="Calibri"/>
                <a:cs typeface="Calibri"/>
              </a:rPr>
              <a:t>C++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207209" y="5017465"/>
            <a:ext cx="3632564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399" dirty="0">
                <a:solidFill>
                  <a:srgbClr val="FEFFFE"/>
                </a:solidFill>
                <a:latin typeface="Calibri"/>
                <a:cs typeface="Calibri"/>
              </a:rPr>
              <a:t>implementation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125231" y="5017465"/>
            <a:ext cx="1441741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304" dirty="0">
                <a:solidFill>
                  <a:srgbClr val="FEFFFE"/>
                </a:solidFill>
                <a:latin typeface="Calibri"/>
                <a:cs typeface="Calibri"/>
              </a:rPr>
              <a:t>serves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852441" y="5017465"/>
            <a:ext cx="556168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346" dirty="0">
                <a:solidFill>
                  <a:srgbClr val="FEFFFE"/>
                </a:solidFill>
                <a:latin typeface="Calibri"/>
                <a:cs typeface="Calibri"/>
              </a:rPr>
              <a:t>as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4694074" y="5017465"/>
            <a:ext cx="345260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373" dirty="0">
                <a:solidFill>
                  <a:srgbClr val="FEFFFE"/>
                </a:solidFill>
                <a:latin typeface="Calibri"/>
                <a:cs typeface="Calibri"/>
              </a:rPr>
              <a:t>a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5324797" y="5017465"/>
            <a:ext cx="1546344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391" dirty="0">
                <a:solidFill>
                  <a:srgbClr val="FEFFFE"/>
                </a:solidFill>
                <a:latin typeface="Calibri"/>
                <a:cs typeface="Calibri"/>
              </a:rPr>
              <a:t>simple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7156600" y="5017465"/>
            <a:ext cx="754544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282" dirty="0">
                <a:solidFill>
                  <a:srgbClr val="FEFFFE"/>
                </a:solidFill>
                <a:latin typeface="Calibri"/>
                <a:cs typeface="Calibri"/>
              </a:rPr>
              <a:t>yet</a:t>
            </a:r>
            <a:endParaRPr sz="3400">
              <a:latin typeface="Calibri"/>
              <a:cs typeface="Calibri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5780557" y="5531815"/>
            <a:ext cx="9071318" cy="457644"/>
          </a:xfrm>
          <a:prstGeom prst="rect">
            <a:avLst/>
          </a:prstGeom>
        </p:spPr>
        <p:txBody>
          <a:bodyPr wrap="square" lIns="0" tIns="22891" rIns="0" bIns="0" rtlCol="0">
            <a:noAutofit/>
          </a:bodyPr>
          <a:lstStyle/>
          <a:p>
            <a:pPr marL="12700">
              <a:lnSpc>
                <a:spcPts val="3604"/>
              </a:lnSpc>
            </a:pPr>
            <a:r>
              <a:rPr sz="3400" spc="326" dirty="0">
                <a:solidFill>
                  <a:srgbClr val="FEFFFE"/>
                </a:solidFill>
                <a:latin typeface="Calibri"/>
                <a:cs typeface="Calibri"/>
              </a:rPr>
              <a:t>effective solution for grade management.</a:t>
            </a:r>
            <a:endParaRPr sz="34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-23"/>
            <a:ext cx="18288000" cy="10287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624037" y="4314405"/>
            <a:ext cx="5187632" cy="29845"/>
          </a:xfrm>
          <a:custGeom>
            <a:avLst/>
            <a:gdLst/>
            <a:ahLst/>
            <a:cxnLst/>
            <a:rect l="l" t="t" r="r" b="b"/>
            <a:pathLst>
              <a:path w="5187632" h="29845">
                <a:moveTo>
                  <a:pt x="0" y="29845"/>
                </a:moveTo>
                <a:lnTo>
                  <a:pt x="5187632" y="29845"/>
                </a:lnTo>
                <a:lnTo>
                  <a:pt x="5187632" y="0"/>
                </a:lnTo>
                <a:lnTo>
                  <a:pt x="0" y="0"/>
                </a:lnTo>
                <a:lnTo>
                  <a:pt x="0" y="29845"/>
                </a:lnTo>
                <a:close/>
              </a:path>
            </a:pathLst>
          </a:custGeom>
          <a:solidFill>
            <a:srgbClr val="FEAA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624037" y="4314405"/>
            <a:ext cx="5187632" cy="29845"/>
          </a:xfrm>
          <a:custGeom>
            <a:avLst/>
            <a:gdLst/>
            <a:ahLst/>
            <a:cxnLst/>
            <a:rect l="l" t="t" r="r" b="b"/>
            <a:pathLst>
              <a:path w="5187632" h="29845">
                <a:moveTo>
                  <a:pt x="0" y="29845"/>
                </a:moveTo>
                <a:lnTo>
                  <a:pt x="5187632" y="29845"/>
                </a:lnTo>
                <a:lnTo>
                  <a:pt x="5187632" y="0"/>
                </a:lnTo>
                <a:lnTo>
                  <a:pt x="0" y="0"/>
                </a:lnTo>
                <a:lnTo>
                  <a:pt x="0" y="29845"/>
                </a:lnTo>
                <a:close/>
              </a:path>
            </a:pathLst>
          </a:custGeom>
          <a:solidFill>
            <a:srgbClr val="FEAA3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611337" y="2891894"/>
            <a:ext cx="3975610" cy="939800"/>
          </a:xfrm>
          <a:prstGeom prst="rect">
            <a:avLst/>
          </a:prstGeom>
        </p:spPr>
        <p:txBody>
          <a:bodyPr wrap="square" lIns="0" tIns="46990" rIns="0" bIns="0" rtlCol="0">
            <a:noAutofit/>
          </a:bodyPr>
          <a:lstStyle/>
          <a:p>
            <a:pPr marL="12700">
              <a:lnSpc>
                <a:spcPts val="7400"/>
              </a:lnSpc>
            </a:pPr>
            <a:r>
              <a:rPr sz="7200" b="1" spc="911" dirty="0">
                <a:solidFill>
                  <a:srgbClr val="FEFFFE"/>
                </a:solidFill>
                <a:latin typeface="Calibri"/>
                <a:cs typeface="Calibri"/>
              </a:rPr>
              <a:t>Thanks!</a:t>
            </a:r>
            <a:endParaRPr sz="7200">
              <a:latin typeface="Calibri"/>
              <a:cs typeface="Calibri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1611337" y="4945763"/>
            <a:ext cx="6750519" cy="2387600"/>
          </a:xfrm>
          <a:prstGeom prst="rect">
            <a:avLst/>
          </a:prstGeom>
        </p:spPr>
        <p:txBody>
          <a:bodyPr wrap="square" lIns="0" tIns="27495" rIns="0" bIns="0" rtlCol="0">
            <a:noAutofit/>
          </a:bodyPr>
          <a:lstStyle/>
          <a:p>
            <a:pPr marL="12700" marR="8736">
              <a:lnSpc>
                <a:spcPts val="4330"/>
              </a:lnSpc>
            </a:pPr>
            <a:r>
              <a:rPr sz="4050" spc="365" dirty="0">
                <a:solidFill>
                  <a:srgbClr val="FEAA3F"/>
                </a:solidFill>
                <a:latin typeface="Calibri"/>
                <a:cs typeface="Calibri"/>
              </a:rPr>
              <a:t>For Giving us your time to</a:t>
            </a:r>
            <a:endParaRPr sz="4050">
              <a:latin typeface="Calibri"/>
              <a:cs typeface="Calibri"/>
            </a:endParaRPr>
          </a:p>
          <a:p>
            <a:pPr marL="12700" marR="77152">
              <a:lnSpc>
                <a:spcPts val="4800"/>
              </a:lnSpc>
              <a:spcBef>
                <a:spcPts val="23"/>
              </a:spcBef>
            </a:pPr>
            <a:r>
              <a:rPr sz="4050" spc="401" dirty="0">
                <a:solidFill>
                  <a:srgbClr val="FEAA3F"/>
                </a:solidFill>
                <a:latin typeface="Calibri"/>
                <a:cs typeface="Calibri"/>
              </a:rPr>
              <a:t>Presenting this Grade</a:t>
            </a:r>
            <a:endParaRPr sz="4050">
              <a:latin typeface="Calibri"/>
              <a:cs typeface="Calibri"/>
            </a:endParaRPr>
          </a:p>
          <a:p>
            <a:pPr marL="12700">
              <a:lnSpc>
                <a:spcPts val="4875"/>
              </a:lnSpc>
              <a:spcBef>
                <a:spcPts val="3"/>
              </a:spcBef>
            </a:pPr>
            <a:r>
              <a:rPr sz="4050" spc="282" dirty="0">
                <a:solidFill>
                  <a:srgbClr val="FEAA3F"/>
                </a:solidFill>
                <a:latin typeface="Calibri"/>
                <a:cs typeface="Calibri"/>
              </a:rPr>
              <a:t>Calculator Project to All  of</a:t>
            </a:r>
            <a:endParaRPr sz="4050">
              <a:latin typeface="Calibri"/>
              <a:cs typeface="Calibri"/>
            </a:endParaRPr>
          </a:p>
          <a:p>
            <a:pPr marL="12700" marR="77152">
              <a:lnSpc>
                <a:spcPts val="4795"/>
              </a:lnSpc>
            </a:pPr>
            <a:r>
              <a:rPr sz="4050" spc="269" dirty="0">
                <a:solidFill>
                  <a:srgbClr val="FEAA3F"/>
                </a:solidFill>
                <a:latin typeface="Calibri"/>
                <a:cs typeface="Calibri"/>
              </a:rPr>
              <a:t>you.</a:t>
            </a:r>
            <a:endParaRPr sz="40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</TotalTime>
  <Words>510</Words>
  <Application>Microsoft Office PowerPoint</Application>
  <PresentationFormat>Custom</PresentationFormat>
  <Paragraphs>159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user</cp:lastModifiedBy>
  <cp:revision>2</cp:revision>
  <dcterms:modified xsi:type="dcterms:W3CDTF">2025-01-16T09:53:04Z</dcterms:modified>
</cp:coreProperties>
</file>